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312" r:id="rId2"/>
    <p:sldId id="315" r:id="rId3"/>
    <p:sldId id="349" r:id="rId4"/>
    <p:sldId id="313" r:id="rId5"/>
    <p:sldId id="346" r:id="rId6"/>
    <p:sldId id="335" r:id="rId7"/>
    <p:sldId id="358" r:id="rId8"/>
    <p:sldId id="353" r:id="rId9"/>
    <p:sldId id="354" r:id="rId10"/>
    <p:sldId id="314" r:id="rId11"/>
    <p:sldId id="359" r:id="rId12"/>
    <p:sldId id="341" r:id="rId13"/>
    <p:sldId id="344" r:id="rId14"/>
    <p:sldId id="35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4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4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4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4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4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0000CC"/>
    <a:srgbClr val="FF0000"/>
    <a:srgbClr val="000000"/>
    <a:srgbClr val="000066"/>
    <a:srgbClr val="FF0066"/>
    <a:srgbClr val="CC9900"/>
    <a:srgbClr val="CC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757" autoAdjust="0"/>
    <p:restoredTop sz="94638" autoAdjust="0"/>
  </p:normalViewPr>
  <p:slideViewPr>
    <p:cSldViewPr>
      <p:cViewPr>
        <p:scale>
          <a:sx n="90" d="100"/>
          <a:sy n="90" d="100"/>
        </p:scale>
        <p:origin x="-6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7758113" y="1463675"/>
            <a:ext cx="16902113" cy="10795000"/>
            <a:chOff x="-4887" y="922"/>
            <a:chExt cx="10647" cy="6800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4887" y="922"/>
              <a:ext cx="8474" cy="6800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4979 w 43200"/>
                <a:gd name="T3" fmla="*/ 266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22731" y="-1"/>
                    <a:pt x="23861" y="88"/>
                    <a:pt x="24979" y="26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4693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29000" y="2085975"/>
            <a:ext cx="5638800" cy="1038225"/>
          </a:xfrm>
        </p:spPr>
        <p:txBody>
          <a:bodyPr lIns="92075" rIns="92075"/>
          <a:lstStyle>
            <a:lvl1pPr marL="0" indent="0">
              <a:lnSpc>
                <a:spcPct val="70000"/>
              </a:lnSpc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1295400" y="6365875"/>
            <a:ext cx="426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>
                <a:latin typeface="+mn-lt"/>
              </a:defRPr>
            </a:lvl2pPr>
          </a:lstStyle>
          <a:p>
            <a:pPr lvl="1">
              <a:defRPr/>
            </a:pPr>
            <a:fld id="{14A670AE-DC77-4F91-A07A-94DEEA6F1F47}" type="slidenum">
              <a:rPr lang="ru-RU"/>
              <a:pPr lvl="1"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108948CE-1B93-4B59-8A1B-18403F84A61F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20193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908675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379A7343-5797-46AC-B7F1-0298364F1A9A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924CD214-B442-4B22-A7C9-9D2C09B4AF63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5025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5025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BF4D5DA8-B7E4-4011-8D79-3F2D3F90495C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82625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55351A68-3A39-4E6B-8E87-9FE01B9A1A02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2625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5025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2625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83C6365E-E914-4DBC-9D8C-79830B76BD96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2625" y="609600"/>
            <a:ext cx="8080375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74A7D6D-ADE7-474C-A461-D4142E33FCC1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5025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5025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A3FFB0EC-61FD-491E-9F6B-B0EEE5B1EE26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808037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2625" y="19812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2625" y="41148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BF1B64F3-C3BD-4DA1-96A4-3DEFFCFA8667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6112287E-C0A2-410B-BED3-6B8DA4C5024D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0BF4100F-E5B7-4D44-82FE-AFC28618DF52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2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50009882-9653-4ACF-98AF-3C2CA207E3B3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87B086F7-118C-4B9C-807F-05A218904E8E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1CA017B0-1595-4554-A66F-D592BA888761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BB8C69C5-9157-48DC-9555-9CCF030E3C78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FDCA3F6F-118E-413E-A6B6-EE448DAD0678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>
              <a:defRPr/>
            </a:lvl2pPr>
          </a:lstStyle>
          <a:p>
            <a:pPr lvl="1">
              <a:defRPr/>
            </a:pPr>
            <a:fld id="{D1794FF6-2A99-413C-86FE-0F5D862E6085}" type="slidenum">
              <a:rPr lang="ru-RU"/>
              <a:pPr lvl="1">
                <a:defRPr/>
              </a:pPr>
              <a:t>‹#›</a:t>
            </a:fld>
            <a:endParaRPr lang="ru-RU">
              <a:latin typeface="+mn-lt"/>
            </a:endParaRPr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8405813" y="4763"/>
            <a:ext cx="17538701" cy="13690600"/>
            <a:chOff x="-5295" y="3"/>
            <a:chExt cx="11048" cy="8624"/>
          </a:xfrm>
        </p:grpSpPr>
        <p:sp>
          <p:nvSpPr>
            <p:cNvPr id="113667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100000">
                  <a:schemeClr val="folHlink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668" name="Arc 4"/>
            <p:cNvSpPr>
              <a:spLocks/>
            </p:cNvSpPr>
            <p:nvPr/>
          </p:nvSpPr>
          <p:spPr bwMode="auto">
            <a:xfrm>
              <a:off x="-5295" y="3"/>
              <a:ext cx="10596" cy="862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200 w 43200"/>
                <a:gd name="T1" fmla="*/ 21600 h 43200"/>
                <a:gd name="T2" fmla="*/ 21600 w 43200"/>
                <a:gd name="T3" fmla="*/ 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</a:path>
                <a:path w="43200" h="43200" stroke="0" extrusionOk="0">
                  <a:moveTo>
                    <a:pt x="43200" y="21600"/>
                  </a:moveTo>
                  <a:cubicBezTo>
                    <a:pt x="43200" y="33529"/>
                    <a:pt x="33529" y="43200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-1" y="9670"/>
                    <a:pt x="9670" y="0"/>
                    <a:pt x="21599" y="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1270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136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8080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15188" y="6442075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67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2625" y="6365875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367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99313" y="6148388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0" rIns="92075" bIns="0" numCol="1" anchor="b" anchorCtr="0" compatLnSpc="1">
            <a:prstTxWarp prst="textNoShape">
              <a:avLst/>
            </a:prstTxWarp>
          </a:bodyPr>
          <a:lstStyle>
            <a:lvl2pPr lvl="1" algn="r">
              <a:defRPr kumimoji="0" sz="1400">
                <a:latin typeface="+mj-lt"/>
              </a:defRPr>
            </a:lvl2pPr>
          </a:lstStyle>
          <a:p>
            <a:pPr lvl="1">
              <a:defRPr/>
            </a:pPr>
            <a:fld id="{09DBC7F0-B216-4352-A27C-C10F66B23E1B}" type="slidenum">
              <a:rPr lang="ru-RU"/>
              <a:pPr lvl="1"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180" r:id="rId1"/>
    <p:sldLayoutId id="2147486181" r:id="rId2"/>
    <p:sldLayoutId id="2147486182" r:id="rId3"/>
    <p:sldLayoutId id="2147486183" r:id="rId4"/>
    <p:sldLayoutId id="2147486184" r:id="rId5"/>
    <p:sldLayoutId id="2147486185" r:id="rId6"/>
    <p:sldLayoutId id="2147486186" r:id="rId7"/>
    <p:sldLayoutId id="2147486187" r:id="rId8"/>
    <p:sldLayoutId id="2147486188" r:id="rId9"/>
    <p:sldLayoutId id="2147486189" r:id="rId10"/>
    <p:sldLayoutId id="2147486190" r:id="rId11"/>
    <p:sldLayoutId id="2147486191" r:id="rId12"/>
    <p:sldLayoutId id="2147486192" r:id="rId13"/>
    <p:sldLayoutId id="2147486193" r:id="rId14"/>
    <p:sldLayoutId id="2147486194" r:id="rId15"/>
    <p:sldLayoutId id="2147486195" r:id="rId16"/>
    <p:sldLayoutId id="2147486196" r:id="rId17"/>
    <p:sldLayoutId id="2147486197" r:id="rId18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3" descr="Рисунок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WordArt 5"/>
          <p:cNvSpPr>
            <a:spLocks noChangeArrowheads="1" noChangeShapeType="1" noTextEdit="1"/>
          </p:cNvSpPr>
          <p:nvPr/>
        </p:nvSpPr>
        <p:spPr bwMode="auto">
          <a:xfrm>
            <a:off x="0" y="260350"/>
            <a:ext cx="8510588" cy="8651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6632"/>
            <a:ext cx="8784976" cy="78483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Этапы работы над проектом</a:t>
            </a: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ru-RU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2</a:t>
            </a:r>
            <a:r>
              <a:rPr lang="ru-RU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.</a:t>
            </a:r>
            <a:r>
              <a:rPr lang="ru-RU" b="1" dirty="0">
                <a:solidFill>
                  <a:srgbClr val="0000CC"/>
                </a:solidFill>
              </a:rPr>
              <a:t> Воспитание и уважение к старшим, к людям труда </a:t>
            </a:r>
            <a:r>
              <a:rPr lang="ru-RU" dirty="0">
                <a:solidFill>
                  <a:srgbClr val="FF0066"/>
                </a:solidFill>
              </a:rPr>
              <a:t>(приобщение детей к традициям народа, стремление чтить память погибших воинов, проявление уважения к людям пожилого возраста). </a:t>
            </a:r>
          </a:p>
          <a:p>
            <a:pPr algn="ctr">
              <a:defRPr/>
            </a:pPr>
            <a:endParaRPr lang="ru-RU" b="1" dirty="0">
              <a:solidFill>
                <a:srgbClr val="0000CC"/>
              </a:solidFill>
            </a:endParaRPr>
          </a:p>
          <a:p>
            <a:pPr algn="ctr">
              <a:defRPr/>
            </a:pPr>
            <a:endParaRPr lang="ru-RU" dirty="0">
              <a:solidFill>
                <a:srgbClr val="0000CC"/>
              </a:solidFill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18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3" descr="Рисунок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WordArt 5"/>
          <p:cNvSpPr>
            <a:spLocks noChangeArrowheads="1" noChangeShapeType="1" noTextEdit="1"/>
          </p:cNvSpPr>
          <p:nvPr/>
        </p:nvSpPr>
        <p:spPr bwMode="auto">
          <a:xfrm>
            <a:off x="0" y="260350"/>
            <a:ext cx="8510588" cy="8651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6632"/>
            <a:ext cx="8784976" cy="784830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Этапы работы над проектом</a:t>
            </a: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ru-RU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4.</a:t>
            </a:r>
            <a:r>
              <a:rPr lang="ru-RU" b="1" dirty="0"/>
              <a:t> </a:t>
            </a:r>
            <a:r>
              <a:rPr lang="ru-RU" b="1" dirty="0">
                <a:solidFill>
                  <a:srgbClr val="0000CC"/>
                </a:solidFill>
              </a:rPr>
              <a:t>Человек – защитник своего Отечества </a:t>
            </a:r>
            <a:r>
              <a:rPr lang="ru-RU" dirty="0">
                <a:solidFill>
                  <a:srgbClr val="FF0066"/>
                </a:solidFill>
              </a:rPr>
              <a:t>(любовь, забота и сохранение своей </a:t>
            </a:r>
            <a:r>
              <a:rPr lang="ru-RU" dirty="0" smtClean="0">
                <a:solidFill>
                  <a:srgbClr val="FF0066"/>
                </a:solidFill>
              </a:rPr>
              <a:t>Родины</a:t>
            </a:r>
            <a:r>
              <a:rPr lang="ru-RU" dirty="0">
                <a:solidFill>
                  <a:srgbClr val="FF0066"/>
                </a:solidFill>
              </a:rPr>
              <a:t>, формирование чувства патриотизма, уважения и симпатии к другим народам, гордости за Российскую армию, желание служить своему Отечеству).</a:t>
            </a: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18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6" descr="Рисунок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0"/>
            <a:ext cx="9324975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116632"/>
            <a:ext cx="8784976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18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3013" name="Rectangle 1"/>
          <p:cNvSpPr>
            <a:spLocks noChangeArrowheads="1"/>
          </p:cNvSpPr>
          <p:nvPr/>
        </p:nvSpPr>
        <p:spPr bwMode="auto">
          <a:xfrm>
            <a:off x="827584" y="404664"/>
            <a:ext cx="7358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280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17693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Зарница» (</a:t>
            </a:r>
            <a:r>
              <a:rPr lang="ru-RU" sz="3600" b="1" i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военно-спортивная игра)</a:t>
            </a:r>
            <a:endParaRPr lang="ru-RU" sz="36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 Смотр строя и песни»</a:t>
            </a:r>
          </a:p>
          <a:p>
            <a:pPr>
              <a:defRPr/>
            </a:pP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Лыжня России.</a:t>
            </a:r>
          </a:p>
          <a:p>
            <a:pPr>
              <a:defRPr/>
            </a:pP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Конкурс рисунков </a:t>
            </a:r>
          </a:p>
          <a:p>
            <a:pPr>
              <a:defRPr/>
            </a:pP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Урок мужества.</a:t>
            </a:r>
          </a:p>
          <a:p>
            <a:pPr>
              <a:defRPr/>
            </a:pP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Классный час « Они сражались за Родину»</a:t>
            </a:r>
          </a:p>
          <a:p>
            <a:pPr>
              <a:defRPr/>
            </a:pP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Классный час «Слава тебе, победитель солдат»</a:t>
            </a:r>
          </a:p>
          <a:p>
            <a:pPr>
              <a:defRPr/>
            </a:pP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гражданственности и патриотизма.</a:t>
            </a:r>
          </a:p>
          <a:p>
            <a:pPr>
              <a:defRPr/>
            </a:pPr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Классный час « Дети – герои Великой Отечественной  войны»</a:t>
            </a:r>
            <a:endParaRPr lang="ru-RU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Рисунок 5" descr="Рисунок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WordArt 5"/>
          <p:cNvSpPr>
            <a:spLocks noChangeArrowheads="1" noChangeShapeType="1" noTextEdit="1"/>
          </p:cNvSpPr>
          <p:nvPr/>
        </p:nvSpPr>
        <p:spPr bwMode="auto">
          <a:xfrm>
            <a:off x="0" y="260350"/>
            <a:ext cx="8510588" cy="8651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6632"/>
            <a:ext cx="8784976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18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4037" name="Rectangle 1"/>
          <p:cNvSpPr>
            <a:spLocks noChangeArrowheads="1"/>
          </p:cNvSpPr>
          <p:nvPr/>
        </p:nvSpPr>
        <p:spPr bwMode="auto">
          <a:xfrm>
            <a:off x="785813" y="214313"/>
            <a:ext cx="7358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280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825" y="0"/>
            <a:ext cx="8785225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b="1" dirty="0">
              <a:solidFill>
                <a:srgbClr val="0000CC"/>
              </a:solidFill>
            </a:endParaRPr>
          </a:p>
          <a:p>
            <a:pPr>
              <a:defRPr/>
            </a:pP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4039" name="Picture 2" descr="C:\Users\Oyc\Desktop\фестиваль\IMG_2343.JPG"/>
          <p:cNvPicPr>
            <a:picLocks noChangeAspect="1" noChangeArrowheads="1"/>
          </p:cNvPicPr>
          <p:nvPr/>
        </p:nvPicPr>
        <p:blipFill>
          <a:blip r:embed="rId3" cstate="print"/>
          <a:srcRect l="15463" t="3159" r="10309"/>
          <a:stretch>
            <a:fillRect/>
          </a:stretch>
        </p:blipFill>
        <p:spPr bwMode="auto">
          <a:xfrm>
            <a:off x="900113" y="1341438"/>
            <a:ext cx="6624637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Прямоугольник 7"/>
          <p:cNvSpPr>
            <a:spLocks noChangeArrowheads="1"/>
          </p:cNvSpPr>
          <p:nvPr/>
        </p:nvSpPr>
        <p:spPr bwMode="auto">
          <a:xfrm>
            <a:off x="250825" y="0"/>
            <a:ext cx="72739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/>
            <a:r>
              <a:rPr lang="ru-RU" b="1">
                <a:solidFill>
                  <a:srgbClr val="FF0000"/>
                </a:solidFill>
              </a:rPr>
              <a:t>Классный час </a:t>
            </a:r>
            <a:r>
              <a:rPr lang="ru-RU" b="1">
                <a:solidFill>
                  <a:srgbClr val="0000CC"/>
                </a:solidFill>
              </a:rPr>
              <a:t>«Слава тебе, победитель солдат»</a:t>
            </a:r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Рисунок 5" descr="Рисунок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WordArt 5"/>
          <p:cNvSpPr>
            <a:spLocks noChangeArrowheads="1" noChangeShapeType="1" noTextEdit="1"/>
          </p:cNvSpPr>
          <p:nvPr/>
        </p:nvSpPr>
        <p:spPr bwMode="auto">
          <a:xfrm>
            <a:off x="0" y="260350"/>
            <a:ext cx="8510588" cy="8651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6632"/>
            <a:ext cx="8784976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18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5061" name="Rectangle 1"/>
          <p:cNvSpPr>
            <a:spLocks noChangeArrowheads="1"/>
          </p:cNvSpPr>
          <p:nvPr/>
        </p:nvSpPr>
        <p:spPr bwMode="auto">
          <a:xfrm>
            <a:off x="785813" y="214313"/>
            <a:ext cx="7358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280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825" y="0"/>
            <a:ext cx="8785225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b="1" dirty="0">
              <a:solidFill>
                <a:srgbClr val="0000CC"/>
              </a:solidFill>
            </a:endParaRPr>
          </a:p>
          <a:p>
            <a:pPr>
              <a:defRPr/>
            </a:pP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5063" name="Прямоугольник 7"/>
          <p:cNvSpPr>
            <a:spLocks noChangeArrowheads="1"/>
          </p:cNvSpPr>
          <p:nvPr/>
        </p:nvSpPr>
        <p:spPr bwMode="auto">
          <a:xfrm>
            <a:off x="250825" y="0"/>
            <a:ext cx="7273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/>
            <a:endParaRPr lang="ru-RU"/>
          </a:p>
        </p:txBody>
      </p:sp>
      <p:sp>
        <p:nvSpPr>
          <p:cNvPr id="45064" name="Прямоугольник 8"/>
          <p:cNvSpPr>
            <a:spLocks noChangeArrowheads="1"/>
          </p:cNvSpPr>
          <p:nvPr/>
        </p:nvSpPr>
        <p:spPr bwMode="auto">
          <a:xfrm>
            <a:off x="179388" y="0"/>
            <a:ext cx="87137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00CC"/>
                </a:solidFill>
                <a:cs typeface="Times New Roman" pitchFamily="18" charset="0"/>
              </a:rPr>
              <a:t> </a:t>
            </a:r>
          </a:p>
          <a:p>
            <a:pPr algn="ctr"/>
            <a:endParaRPr lang="ru-RU" sz="3600">
              <a:solidFill>
                <a:srgbClr val="C00000"/>
              </a:solidFill>
            </a:endParaRPr>
          </a:p>
        </p:txBody>
      </p:sp>
      <p:sp>
        <p:nvSpPr>
          <p:cNvPr id="45065" name="Прямоугольник 11"/>
          <p:cNvSpPr>
            <a:spLocks noChangeArrowheads="1"/>
          </p:cNvSpPr>
          <p:nvPr/>
        </p:nvSpPr>
        <p:spPr bwMode="auto">
          <a:xfrm>
            <a:off x="611188" y="260350"/>
            <a:ext cx="835342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Урок гражданственности и патриотизма.</a:t>
            </a:r>
            <a:r>
              <a:rPr lang="ru-RU" b="1">
                <a:solidFill>
                  <a:srgbClr val="0000CC"/>
                </a:solidFill>
              </a:rPr>
              <a:t>Тема: «Поклонимся великим тем годам»</a:t>
            </a:r>
            <a:endParaRPr lang="ru-RU">
              <a:solidFill>
                <a:srgbClr val="0000CC"/>
              </a:solidFill>
            </a:endParaRPr>
          </a:p>
          <a:p>
            <a:endParaRPr lang="ru-RU"/>
          </a:p>
        </p:txBody>
      </p:sp>
      <p:pic>
        <p:nvPicPr>
          <p:cNvPr id="45066" name="Рисунок 12" descr="IMG_236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2276475"/>
            <a:ext cx="4427538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Рисунок 13" descr="IMG_237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9950" y="2276475"/>
            <a:ext cx="4464050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Рисунок 5" descr="Рисунок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WordArt 5"/>
          <p:cNvSpPr>
            <a:spLocks noChangeArrowheads="1" noChangeShapeType="1" noTextEdit="1"/>
          </p:cNvSpPr>
          <p:nvPr/>
        </p:nvSpPr>
        <p:spPr bwMode="auto">
          <a:xfrm>
            <a:off x="0" y="260350"/>
            <a:ext cx="8510588" cy="8651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6632"/>
            <a:ext cx="8784976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18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46085" name="Rectangle 1"/>
          <p:cNvSpPr>
            <a:spLocks noChangeArrowheads="1"/>
          </p:cNvSpPr>
          <p:nvPr/>
        </p:nvSpPr>
        <p:spPr bwMode="auto">
          <a:xfrm>
            <a:off x="684213" y="333375"/>
            <a:ext cx="7358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280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0825" y="0"/>
            <a:ext cx="8785225" cy="19383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ru-RU" b="1" dirty="0">
              <a:solidFill>
                <a:srgbClr val="0000CC"/>
              </a:solidFill>
            </a:endParaRPr>
          </a:p>
          <a:p>
            <a:pPr>
              <a:defRPr/>
            </a:pP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6087" name="Прямоугольник 7"/>
          <p:cNvSpPr>
            <a:spLocks noChangeArrowheads="1"/>
          </p:cNvSpPr>
          <p:nvPr/>
        </p:nvSpPr>
        <p:spPr bwMode="auto">
          <a:xfrm>
            <a:off x="250825" y="0"/>
            <a:ext cx="7273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/>
            <a:endParaRPr lang="ru-RU"/>
          </a:p>
        </p:txBody>
      </p:sp>
      <p:sp>
        <p:nvSpPr>
          <p:cNvPr id="46088" name="Прямоугольник 8"/>
          <p:cNvSpPr>
            <a:spLocks noChangeArrowheads="1"/>
          </p:cNvSpPr>
          <p:nvPr/>
        </p:nvSpPr>
        <p:spPr bwMode="auto">
          <a:xfrm>
            <a:off x="179388" y="0"/>
            <a:ext cx="87137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00CC"/>
                </a:solidFill>
                <a:cs typeface="Times New Roman" pitchFamily="18" charset="0"/>
              </a:rPr>
              <a:t> </a:t>
            </a:r>
          </a:p>
          <a:p>
            <a:pPr algn="ctr"/>
            <a:endParaRPr lang="ru-RU" sz="3600">
              <a:solidFill>
                <a:srgbClr val="C00000"/>
              </a:solidFill>
            </a:endParaRPr>
          </a:p>
        </p:txBody>
      </p:sp>
      <p:sp>
        <p:nvSpPr>
          <p:cNvPr id="46089" name="Прямоугольник 11"/>
          <p:cNvSpPr>
            <a:spLocks noChangeArrowheads="1"/>
          </p:cNvSpPr>
          <p:nvPr/>
        </p:nvSpPr>
        <p:spPr bwMode="auto">
          <a:xfrm>
            <a:off x="611188" y="260350"/>
            <a:ext cx="83534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Классный час </a:t>
            </a:r>
            <a:r>
              <a:rPr lang="ru-RU" b="1">
                <a:solidFill>
                  <a:srgbClr val="0000CC"/>
                </a:solidFill>
              </a:rPr>
              <a:t>« Дети – герои Великой Отечественной Войны» </a:t>
            </a:r>
            <a:endParaRPr lang="ru-RU">
              <a:solidFill>
                <a:srgbClr val="0000CC"/>
              </a:solidFill>
            </a:endParaRPr>
          </a:p>
          <a:p>
            <a:endParaRPr lang="ru-RU"/>
          </a:p>
        </p:txBody>
      </p:sp>
      <p:pic>
        <p:nvPicPr>
          <p:cNvPr id="46090" name="Рисунок 14" descr="IMG_237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773238"/>
            <a:ext cx="4537075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1" name="Рисунок 15" descr="IMG_2378.JPG"/>
          <p:cNvPicPr>
            <a:picLocks noChangeAspect="1"/>
          </p:cNvPicPr>
          <p:nvPr/>
        </p:nvPicPr>
        <p:blipFill>
          <a:blip r:embed="rId4" cstate="print"/>
          <a:srcRect l="9744" r="10522"/>
          <a:stretch>
            <a:fillRect/>
          </a:stretch>
        </p:blipFill>
        <p:spPr bwMode="auto">
          <a:xfrm>
            <a:off x="4932363" y="1773238"/>
            <a:ext cx="4211637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5" descr="Рисунок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WordArt 5"/>
          <p:cNvSpPr>
            <a:spLocks noChangeArrowheads="1" noChangeShapeType="1" noTextEdit="1"/>
          </p:cNvSpPr>
          <p:nvPr/>
        </p:nvSpPr>
        <p:spPr bwMode="auto">
          <a:xfrm>
            <a:off x="0" y="260350"/>
            <a:ext cx="8510588" cy="8651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6632"/>
            <a:ext cx="8784976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18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4821" name="Rectangle 1"/>
          <p:cNvSpPr>
            <a:spLocks noChangeArrowheads="1"/>
          </p:cNvSpPr>
          <p:nvPr/>
        </p:nvSpPr>
        <p:spPr bwMode="auto">
          <a:xfrm>
            <a:off x="785813" y="214313"/>
            <a:ext cx="7358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280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950" y="0"/>
            <a:ext cx="9036050" cy="74787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Беседа на тему</a:t>
            </a:r>
            <a:r>
              <a:rPr lang="ru-RU" b="1" dirty="0">
                <a:solidFill>
                  <a:srgbClr val="0000CC"/>
                </a:solidFill>
              </a:rPr>
              <a:t>: «Все профессии важны, все профессии нужны.»</a:t>
            </a:r>
          </a:p>
          <a:p>
            <a:pPr>
              <a:defRPr/>
            </a:pPr>
            <a:r>
              <a:rPr lang="ru-RU" b="1" dirty="0">
                <a:solidFill>
                  <a:srgbClr val="993300"/>
                </a:solidFill>
              </a:rPr>
              <a:t>Классный час </a:t>
            </a:r>
            <a:r>
              <a:rPr lang="ru-RU" b="1" dirty="0">
                <a:solidFill>
                  <a:srgbClr val="0000CC"/>
                </a:solidFill>
              </a:rPr>
              <a:t>« Традиции семьи.»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Классный час </a:t>
            </a:r>
            <a:r>
              <a:rPr lang="ru-RU" b="1" dirty="0">
                <a:solidFill>
                  <a:srgbClr val="0000CC"/>
                </a:solidFill>
              </a:rPr>
              <a:t>« Посмотри вокруг», посвященный Дню пожилых людей.</a:t>
            </a:r>
          </a:p>
          <a:p>
            <a:pPr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Литературно – музыкальная композиция </a:t>
            </a:r>
            <a:r>
              <a:rPr lang="ru-RU" b="1" dirty="0">
                <a:solidFill>
                  <a:srgbClr val="0000CC"/>
                </a:solidFill>
              </a:rPr>
              <a:t>« И помнит мир спасённый»</a:t>
            </a:r>
          </a:p>
          <a:p>
            <a:pPr>
              <a:defRPr/>
            </a:pPr>
            <a:r>
              <a:rPr lang="ru-RU" b="1" dirty="0">
                <a:solidFill>
                  <a:srgbClr val="993300"/>
                </a:solidFill>
              </a:rPr>
              <a:t>« Учимся правильно жить и дружить.» (</a:t>
            </a:r>
            <a:r>
              <a:rPr lang="ru-RU" sz="3600" b="1" i="1" dirty="0">
                <a:solidFill>
                  <a:srgbClr val="993300"/>
                </a:solidFill>
              </a:rPr>
              <a:t>практические игры)</a:t>
            </a:r>
            <a:endParaRPr lang="ru-RU" b="1" dirty="0">
              <a:solidFill>
                <a:srgbClr val="993300"/>
              </a:solidFill>
            </a:endParaRPr>
          </a:p>
          <a:p>
            <a:pPr>
              <a:defRPr/>
            </a:pP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5" descr="Рисунок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WordArt 5"/>
          <p:cNvSpPr>
            <a:spLocks noChangeArrowheads="1" noChangeShapeType="1" noTextEdit="1"/>
          </p:cNvSpPr>
          <p:nvPr/>
        </p:nvSpPr>
        <p:spPr bwMode="auto">
          <a:xfrm>
            <a:off x="0" y="260350"/>
            <a:ext cx="8510588" cy="8651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6632"/>
            <a:ext cx="8784976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18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5845" name="Rectangle 1"/>
          <p:cNvSpPr>
            <a:spLocks noChangeArrowheads="1"/>
          </p:cNvSpPr>
          <p:nvPr/>
        </p:nvSpPr>
        <p:spPr bwMode="auto">
          <a:xfrm>
            <a:off x="785813" y="214313"/>
            <a:ext cx="7358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ru-RU" sz="280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6056" y="476672"/>
            <a:ext cx="396044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Классный час на тему:</a:t>
            </a:r>
          </a:p>
          <a:p>
            <a:pPr algn="ctr">
              <a:defRPr/>
            </a:pP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 Традиции семьи»</a:t>
            </a:r>
          </a:p>
        </p:txBody>
      </p:sp>
      <p:pic>
        <p:nvPicPr>
          <p:cNvPr id="35847" name="Рисунок 8" descr="251eb6965445083838417441ee3d543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0"/>
            <a:ext cx="4824412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Рисунок 10" descr="560c5d37547f0a632ebdd0aa804a809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3141663"/>
            <a:ext cx="467995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3" descr="Рисунок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WordArt 5"/>
          <p:cNvSpPr>
            <a:spLocks noChangeArrowheads="1" noChangeShapeType="1" noTextEdit="1"/>
          </p:cNvSpPr>
          <p:nvPr/>
        </p:nvSpPr>
        <p:spPr bwMode="auto">
          <a:xfrm>
            <a:off x="0" y="260350"/>
            <a:ext cx="8510588" cy="8651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16632"/>
            <a:ext cx="9036496" cy="1092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Этапы работы над проектом</a:t>
            </a:r>
          </a:p>
          <a:p>
            <a:pPr algn="ctr">
              <a:defRPr/>
            </a:pPr>
            <a:r>
              <a:rPr lang="ru-RU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3.</a:t>
            </a:r>
            <a:r>
              <a:rPr lang="ru-RU" b="1" dirty="0"/>
              <a:t> </a:t>
            </a:r>
            <a:r>
              <a:rPr lang="ru-RU" b="1" dirty="0">
                <a:solidFill>
                  <a:srgbClr val="0000CC"/>
                </a:solidFill>
              </a:rPr>
              <a:t>Любовь к родной природе </a:t>
            </a:r>
            <a:endParaRPr lang="ru-RU" dirty="0">
              <a:solidFill>
                <a:srgbClr val="CC00FF"/>
              </a:solidFill>
            </a:endParaRPr>
          </a:p>
          <a:p>
            <a:pPr>
              <a:defRPr/>
            </a:pPr>
            <a:r>
              <a:rPr lang="ru-RU" b="1" u="sng" dirty="0" smtClean="0">
                <a:solidFill>
                  <a:schemeClr val="accent5">
                    <a:lumMod val="50000"/>
                  </a:schemeClr>
                </a:solidFill>
              </a:rPr>
              <a:t>Праздники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« Нам этот мир завещано беречь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», « Золотая осень».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r>
              <a:rPr lang="ru-RU" b="1" u="sng" dirty="0">
                <a:solidFill>
                  <a:schemeClr val="accent5">
                    <a:lumMod val="50000"/>
                  </a:schemeClr>
                </a:solidFill>
              </a:rPr>
              <a:t>Эко – </a:t>
            </a:r>
            <a:r>
              <a:rPr lang="ru-RU" b="1" u="sng" dirty="0" smtClean="0">
                <a:solidFill>
                  <a:schemeClr val="accent5">
                    <a:lumMod val="50000"/>
                  </a:schemeClr>
                </a:solidFill>
              </a:rPr>
              <a:t>акции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« Прибери свою каюту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»,</a:t>
            </a:r>
          </a:p>
          <a:p>
            <a:pPr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</a:rPr>
              <a:t>« Очистим планету от мусора»</a:t>
            </a: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r>
              <a:rPr lang="ru-RU" b="1" u="sng" dirty="0">
                <a:solidFill>
                  <a:schemeClr val="accent5">
                    <a:lumMod val="50000"/>
                  </a:schemeClr>
                </a:solidFill>
              </a:rPr>
              <a:t>Экологический проект на тему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:</a:t>
            </a:r>
          </a:p>
          <a:p>
            <a:pPr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«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Космофиниш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ru-RU" b="1" dirty="0" err="1">
                <a:solidFill>
                  <a:schemeClr val="bg2">
                    <a:lumMod val="10000"/>
                  </a:schemeClr>
                </a:solidFill>
              </a:rPr>
              <a:t>космостарт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 и космический талант»</a:t>
            </a:r>
          </a:p>
          <a:p>
            <a:pPr>
              <a:defRPr/>
            </a:pPr>
            <a:r>
              <a:rPr lang="ru-RU" b="1" u="sng" dirty="0">
                <a:solidFill>
                  <a:schemeClr val="accent5">
                    <a:lumMod val="50000"/>
                  </a:schemeClr>
                </a:solidFill>
              </a:rPr>
              <a:t>Конкурс рисунков на тему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: « Наш край»</a:t>
            </a:r>
          </a:p>
          <a:p>
            <a:pPr algn="ctr">
              <a:defRPr/>
            </a:pP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  <a:p>
            <a:pPr algn="ctr">
              <a:defRPr/>
            </a:pP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  <a:p>
            <a:pPr algn="ctr">
              <a:defRPr/>
            </a:pP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  <a:p>
            <a:pPr algn="ctr">
              <a:defRPr/>
            </a:pPr>
            <a:endParaRPr lang="ru-RU" dirty="0">
              <a:solidFill>
                <a:srgbClr val="0000CC"/>
              </a:solidFill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18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3" descr="Рисунок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WordArt 5"/>
          <p:cNvSpPr>
            <a:spLocks noChangeArrowheads="1" noChangeShapeType="1" noTextEdit="1"/>
          </p:cNvSpPr>
          <p:nvPr/>
        </p:nvSpPr>
        <p:spPr bwMode="auto">
          <a:xfrm>
            <a:off x="0" y="260350"/>
            <a:ext cx="8510588" cy="8651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6632"/>
            <a:ext cx="8784976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  <a:p>
            <a:pPr algn="ctr">
              <a:defRPr/>
            </a:pP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  <a:p>
            <a:pPr algn="ctr">
              <a:defRPr/>
            </a:pP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  <a:p>
            <a:pPr algn="ctr">
              <a:defRPr/>
            </a:pPr>
            <a:endParaRPr lang="ru-RU" dirty="0">
              <a:solidFill>
                <a:srgbClr val="0000CC"/>
              </a:solidFill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18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0"/>
            <a:ext cx="4104456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Праздник «</a:t>
            </a: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</a:t>
            </a: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олотая осень»</a:t>
            </a:r>
          </a:p>
        </p:txBody>
      </p:sp>
      <p:pic>
        <p:nvPicPr>
          <p:cNvPr id="37894" name="Picture 2" descr="C:\Users\Oyc\Desktop\мои фото2\фото Светланы Николаевны\IMG_47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700213"/>
            <a:ext cx="3313113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Рисунок 9" descr="IMG_474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3141663"/>
            <a:ext cx="4968875" cy="350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Рисунок 10" descr="IMG_478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738" y="115888"/>
            <a:ext cx="5040312" cy="288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3" descr="Рисунок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WordArt 5"/>
          <p:cNvSpPr>
            <a:spLocks noChangeArrowheads="1" noChangeShapeType="1" noTextEdit="1"/>
          </p:cNvSpPr>
          <p:nvPr/>
        </p:nvSpPr>
        <p:spPr bwMode="auto">
          <a:xfrm>
            <a:off x="0" y="260350"/>
            <a:ext cx="8510588" cy="8651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6632"/>
            <a:ext cx="8784976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  <a:p>
            <a:pPr algn="ctr">
              <a:defRPr/>
            </a:pP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  <a:p>
            <a:pPr algn="ctr">
              <a:defRPr/>
            </a:pP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  <a:p>
            <a:pPr algn="ctr">
              <a:defRPr/>
            </a:pPr>
            <a:endParaRPr lang="ru-RU" dirty="0">
              <a:solidFill>
                <a:srgbClr val="0000CC"/>
              </a:solidFill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18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38917" name="Picture 2" descr="C:\Users\Oyc\Desktop\мне фотки\2-3 класс\IMG_19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5329237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3" descr="C:\Users\Oyc\Desktop\мне фотки\2-3 класс\IMG_19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7788" y="2997200"/>
            <a:ext cx="5256212" cy="355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76056" y="188640"/>
            <a:ext cx="3888432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Сохраним нашу планету для будущих поколений !!!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4293096"/>
            <a:ext cx="3888432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Эко – Акция</a:t>
            </a:r>
          </a:p>
          <a:p>
            <a:pPr algn="ctr">
              <a:defRPr/>
            </a:pPr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 Прибери свою каюту»</a:t>
            </a:r>
            <a:endParaRPr lang="ru-RU" sz="3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3" descr="Рисунок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WordArt 5"/>
          <p:cNvSpPr>
            <a:spLocks noChangeArrowheads="1" noChangeShapeType="1" noTextEdit="1"/>
          </p:cNvSpPr>
          <p:nvPr/>
        </p:nvSpPr>
        <p:spPr bwMode="auto">
          <a:xfrm>
            <a:off x="0" y="260350"/>
            <a:ext cx="8510588" cy="8651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6632"/>
            <a:ext cx="8784976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  <a:p>
            <a:pPr algn="ctr">
              <a:defRPr/>
            </a:pP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  <a:p>
            <a:pPr algn="ctr">
              <a:defRPr/>
            </a:pP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  <a:p>
            <a:pPr algn="ctr">
              <a:defRPr/>
            </a:pPr>
            <a:endParaRPr lang="ru-RU" dirty="0">
              <a:solidFill>
                <a:srgbClr val="0000CC"/>
              </a:solidFill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18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16632"/>
            <a:ext cx="860444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Эко – Акция</a:t>
            </a:r>
          </a:p>
          <a:p>
            <a:pPr algn="ctr">
              <a:defRPr/>
            </a:pPr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« </a:t>
            </a:r>
            <a:r>
              <a:rPr lang="ru-RU" sz="4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</a:t>
            </a:r>
            <a:r>
              <a:rPr lang="ru-RU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чистим планету от мусора»</a:t>
            </a:r>
            <a:endParaRPr lang="ru-RU" sz="36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Рисунок 8" descr="IMG_18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84784"/>
            <a:ext cx="4355976" cy="3456384"/>
          </a:xfrm>
          <a:prstGeom prst="rect">
            <a:avLst/>
          </a:prstGeom>
        </p:spPr>
      </p:pic>
      <p:pic>
        <p:nvPicPr>
          <p:cNvPr id="10" name="Рисунок 9" descr="IMG_18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2636912"/>
            <a:ext cx="4608512" cy="369607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3" descr="Рисунок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WordArt 5"/>
          <p:cNvSpPr>
            <a:spLocks noChangeArrowheads="1" noChangeShapeType="1" noTextEdit="1"/>
          </p:cNvSpPr>
          <p:nvPr/>
        </p:nvSpPr>
        <p:spPr bwMode="auto">
          <a:xfrm>
            <a:off x="0" y="260350"/>
            <a:ext cx="8510588" cy="8651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6632"/>
            <a:ext cx="8784976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  <a:p>
            <a:pPr algn="ctr">
              <a:defRPr/>
            </a:pP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  <a:p>
            <a:pPr algn="ctr">
              <a:defRPr/>
            </a:pP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  <a:p>
            <a:pPr algn="ctr">
              <a:defRPr/>
            </a:pPr>
            <a:endParaRPr lang="ru-RU" dirty="0">
              <a:solidFill>
                <a:srgbClr val="0000CC"/>
              </a:solidFill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18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6056" y="188640"/>
            <a:ext cx="3888432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Дорога к звездам начинается  с  добра ! </a:t>
            </a:r>
          </a:p>
        </p:txBody>
      </p:sp>
      <p:pic>
        <p:nvPicPr>
          <p:cNvPr id="39942" name="Рисунок 7" descr="IMG_1026.JPG"/>
          <p:cNvPicPr>
            <a:picLocks noChangeAspect="1"/>
          </p:cNvPicPr>
          <p:nvPr/>
        </p:nvPicPr>
        <p:blipFill>
          <a:blip r:embed="rId3" cstate="print"/>
          <a:srcRect b="16389"/>
          <a:stretch>
            <a:fillRect/>
          </a:stretch>
        </p:blipFill>
        <p:spPr bwMode="auto">
          <a:xfrm>
            <a:off x="179388" y="115888"/>
            <a:ext cx="4824412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Рисунок 8" descr="Экоколобок2 015.jpg"/>
          <p:cNvPicPr>
            <a:picLocks noChangeAspect="1"/>
          </p:cNvPicPr>
          <p:nvPr/>
        </p:nvPicPr>
        <p:blipFill>
          <a:blip r:embed="rId4" cstate="print"/>
          <a:srcRect l="11688" t="8046"/>
          <a:stretch>
            <a:fillRect/>
          </a:stretch>
        </p:blipFill>
        <p:spPr bwMode="auto">
          <a:xfrm>
            <a:off x="3563938" y="3213100"/>
            <a:ext cx="5472112" cy="336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3" descr="Рисунок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WordArt 5"/>
          <p:cNvSpPr>
            <a:spLocks noChangeArrowheads="1" noChangeShapeType="1" noTextEdit="1"/>
          </p:cNvSpPr>
          <p:nvPr/>
        </p:nvSpPr>
        <p:spPr bwMode="auto">
          <a:xfrm>
            <a:off x="0" y="260350"/>
            <a:ext cx="8510588" cy="8651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sz="3600" b="1" kern="1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6632"/>
            <a:ext cx="8784976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  <a:p>
            <a:pPr algn="ctr">
              <a:defRPr/>
            </a:pP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  <a:p>
            <a:pPr algn="ctr">
              <a:defRPr/>
            </a:pPr>
            <a:endParaRPr lang="ru-RU" b="1" dirty="0">
              <a:solidFill>
                <a:schemeClr val="bg2">
                  <a:lumMod val="10000"/>
                </a:schemeClr>
              </a:solidFill>
            </a:endParaRPr>
          </a:p>
          <a:p>
            <a:pPr algn="ctr">
              <a:defRPr/>
            </a:pPr>
            <a:endParaRPr lang="ru-RU" dirty="0">
              <a:solidFill>
                <a:srgbClr val="0000CC"/>
              </a:solidFill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endParaRPr lang="ru-RU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endParaRPr lang="ru-RU" sz="18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88640"/>
            <a:ext cx="856895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Мой  любимый  край ! </a:t>
            </a:r>
          </a:p>
        </p:txBody>
      </p:sp>
      <p:pic>
        <p:nvPicPr>
          <p:cNvPr id="40966" name="Рисунок 9" descr="IMG_1231.JPG"/>
          <p:cNvPicPr>
            <a:picLocks noChangeAspect="1"/>
          </p:cNvPicPr>
          <p:nvPr/>
        </p:nvPicPr>
        <p:blipFill>
          <a:blip r:embed="rId3" cstate="print"/>
          <a:srcRect l="6590" t="11018" r="4819" b="5113"/>
          <a:stretch>
            <a:fillRect/>
          </a:stretch>
        </p:blipFill>
        <p:spPr bwMode="auto">
          <a:xfrm>
            <a:off x="179388" y="836613"/>
            <a:ext cx="42481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Рисунок 10" descr="IMG_1234.JPG"/>
          <p:cNvPicPr>
            <a:picLocks noChangeAspect="1"/>
          </p:cNvPicPr>
          <p:nvPr/>
        </p:nvPicPr>
        <p:blipFill>
          <a:blip r:embed="rId4" cstate="print"/>
          <a:srcRect l="5704" t="12201" r="5704"/>
          <a:stretch>
            <a:fillRect/>
          </a:stretch>
        </p:blipFill>
        <p:spPr bwMode="auto">
          <a:xfrm>
            <a:off x="4643438" y="908050"/>
            <a:ext cx="439261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Рисунок 11" descr="IMG_1230.JPG"/>
          <p:cNvPicPr>
            <a:picLocks noChangeAspect="1"/>
          </p:cNvPicPr>
          <p:nvPr/>
        </p:nvPicPr>
        <p:blipFill>
          <a:blip r:embed="rId5" cstate="print"/>
          <a:srcRect l="6590" r="3046"/>
          <a:stretch>
            <a:fillRect/>
          </a:stretch>
        </p:blipFill>
        <p:spPr bwMode="auto">
          <a:xfrm>
            <a:off x="179388" y="3789363"/>
            <a:ext cx="4176712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9" name="Рисунок 12" descr="IMG_1233.JPG"/>
          <p:cNvPicPr>
            <a:picLocks noChangeAspect="1"/>
          </p:cNvPicPr>
          <p:nvPr/>
        </p:nvPicPr>
        <p:blipFill>
          <a:blip r:embed="rId6" cstate="print"/>
          <a:srcRect l="4819" t="11018"/>
          <a:stretch>
            <a:fillRect/>
          </a:stretch>
        </p:blipFill>
        <p:spPr bwMode="auto">
          <a:xfrm>
            <a:off x="4572000" y="3789363"/>
            <a:ext cx="4392613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ining">
  <a:themeElements>
    <a:clrScheme name="Training 8">
      <a:dk1>
        <a:srgbClr val="99FF99"/>
      </a:dk1>
      <a:lt1>
        <a:srgbClr val="FFFFFF"/>
      </a:lt1>
      <a:dk2>
        <a:srgbClr val="00CC00"/>
      </a:dk2>
      <a:lt2>
        <a:srgbClr val="FFCC66"/>
      </a:lt2>
      <a:accent1>
        <a:srgbClr val="FF6633"/>
      </a:accent1>
      <a:accent2>
        <a:srgbClr val="FFFF00"/>
      </a:accent2>
      <a:accent3>
        <a:srgbClr val="AAE2AA"/>
      </a:accent3>
      <a:accent4>
        <a:srgbClr val="DADADA"/>
      </a:accent4>
      <a:accent5>
        <a:srgbClr val="FFB8AD"/>
      </a:accent5>
      <a:accent6>
        <a:srgbClr val="E7E700"/>
      </a:accent6>
      <a:hlink>
        <a:srgbClr val="CC0000"/>
      </a:hlink>
      <a:folHlink>
        <a:srgbClr val="99CC00"/>
      </a:folHlink>
    </a:clrScheme>
    <a:fontScheme name="Train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0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80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4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rain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CCFF"/>
        </a:accent1>
        <a:accent2>
          <a:srgbClr val="FFFF00"/>
        </a:accent2>
        <a:accent3>
          <a:srgbClr val="AAAAFF"/>
        </a:accent3>
        <a:accent4>
          <a:srgbClr val="DADADA"/>
        </a:accent4>
        <a:accent5>
          <a:srgbClr val="AAE2FF"/>
        </a:accent5>
        <a:accent6>
          <a:srgbClr val="E7E700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00CCCC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00B9B9"/>
        </a:accent6>
        <a:hlink>
          <a:srgbClr val="CC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in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FFFF0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E7E700"/>
        </a:accent6>
        <a:hlink>
          <a:srgbClr val="6600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CC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6">
        <a:dk1>
          <a:srgbClr val="000000"/>
        </a:dk1>
        <a:lt1>
          <a:srgbClr val="FFFFFF"/>
        </a:lt1>
        <a:dk2>
          <a:srgbClr val="00CC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AAE2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7">
        <a:dk1>
          <a:srgbClr val="99FF99"/>
        </a:dk1>
        <a:lt1>
          <a:srgbClr val="FFFFFF"/>
        </a:lt1>
        <a:dk2>
          <a:srgbClr val="00CC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AAE2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ining 8">
        <a:dk1>
          <a:srgbClr val="99FF99"/>
        </a:dk1>
        <a:lt1>
          <a:srgbClr val="FFFFFF"/>
        </a:lt1>
        <a:dk2>
          <a:srgbClr val="00CC00"/>
        </a:dk2>
        <a:lt2>
          <a:srgbClr val="FFCC66"/>
        </a:lt2>
        <a:accent1>
          <a:srgbClr val="FF6633"/>
        </a:accent1>
        <a:accent2>
          <a:srgbClr val="FFFF00"/>
        </a:accent2>
        <a:accent3>
          <a:srgbClr val="AAE2AA"/>
        </a:accent3>
        <a:accent4>
          <a:srgbClr val="DADADA"/>
        </a:accent4>
        <a:accent5>
          <a:srgbClr val="FFB8AD"/>
        </a:accent5>
        <a:accent6>
          <a:srgbClr val="E7E700"/>
        </a:accent6>
        <a:hlink>
          <a:srgbClr val="CC00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2190</TotalTime>
  <Words>340</Words>
  <Application>Microsoft Office PowerPoint</Application>
  <PresentationFormat>Экран (4:3)</PresentationFormat>
  <Paragraphs>126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Training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Dom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Ksardas</dc:creator>
  <cp:lastModifiedBy>Оус</cp:lastModifiedBy>
  <cp:revision>155</cp:revision>
  <dcterms:created xsi:type="dcterms:W3CDTF">2007-10-11T15:27:17Z</dcterms:created>
  <dcterms:modified xsi:type="dcterms:W3CDTF">2012-04-20T11:06:16Z</dcterms:modified>
</cp:coreProperties>
</file>