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78" r:id="rId4"/>
    <p:sldId id="276" r:id="rId5"/>
    <p:sldId id="273" r:id="rId6"/>
    <p:sldId id="27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" y="0"/>
            <a:ext cx="91231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ИСТОРИЯ  ОСВОЕНИЯ  КОСМОСА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3" descr="IMG_09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" y="0"/>
            <a:ext cx="913507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УСЛОВИЯ  ДЛЯ  ЖИЗНИ  ЧЕЛОВЕКА  В  ПОЛЕТЕ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G_096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7" y="90904"/>
            <a:ext cx="9050366" cy="6676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КАК  ГОТОВЯТСЯ  КОСМОНАВТЫ  К  ПОЛЕТАМ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IMG_09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" y="0"/>
            <a:ext cx="91231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КАК  ЖИВУТ  КОСМОНАВТЫ  В РАКЕТЕ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G_09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7" y="90904"/>
            <a:ext cx="9050366" cy="6676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КОСМОДРОМ  «БАЙКОНУР»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Содержимое 4" descr="IMG_09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" y="0"/>
            <a:ext cx="91231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ПЕРВЫЙ  ПОЛЕТ  В  КОСМОС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7" name="Содержимое 6" descr="IMG_09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27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ИСТОРИЯ  ОСВОЕНИЯ  КОСМОСА</vt:lpstr>
      <vt:lpstr>УСЛОВИЯ  ДЛЯ  ЖИЗНИ  ЧЕЛОВЕКА  В  ПОЛЕТЕ</vt:lpstr>
      <vt:lpstr>КАК  ГОТОВЯТСЯ  КОСМОНАВТЫ  К  ПОЛЕТАМ</vt:lpstr>
      <vt:lpstr>КАК  ЖИВУТ  КОСМОНАВТЫ  В РАКЕТЕ</vt:lpstr>
      <vt:lpstr>КОСМОДРОМ  «БАЙКОНУР»</vt:lpstr>
      <vt:lpstr>ПЕРВЫЙ  ПОЛЕТ  В  КОСМОС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 готовимся в полет !</dc:title>
  <dc:creator>Oyc</dc:creator>
  <cp:lastModifiedBy>Оус</cp:lastModifiedBy>
  <cp:revision>126</cp:revision>
  <dcterms:created xsi:type="dcterms:W3CDTF">2011-01-18T09:40:36Z</dcterms:created>
  <dcterms:modified xsi:type="dcterms:W3CDTF">2011-02-19T05:53:54Z</dcterms:modified>
</cp:coreProperties>
</file>