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D882B7-6E4A-48DD-8245-7E1D356FB51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5AD77D-EBEF-4ACC-A44F-B8A30E6DEC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" y="378000"/>
            <a:ext cx="916071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420888"/>
            <a:ext cx="37537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Величина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5188" r="12125"/>
          <a:stretch/>
        </p:blipFill>
        <p:spPr bwMode="auto">
          <a:xfrm>
            <a:off x="7410814" y="1700808"/>
            <a:ext cx="1481666" cy="17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0527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Мишка в гости ждет друзей, помоги ему расставить бочонки по величине, начиная с маленького бочонка до большого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4808" r="12561" b="1677"/>
          <a:stretch/>
        </p:blipFill>
        <p:spPr bwMode="auto">
          <a:xfrm>
            <a:off x="251520" y="2881821"/>
            <a:ext cx="1668297" cy="20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6296" r="5028" b="6296"/>
          <a:stretch/>
        </p:blipFill>
        <p:spPr bwMode="auto">
          <a:xfrm>
            <a:off x="6372200" y="4520334"/>
            <a:ext cx="2201829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3089" r="9223"/>
          <a:stretch/>
        </p:blipFill>
        <p:spPr bwMode="auto">
          <a:xfrm>
            <a:off x="4788024" y="1976066"/>
            <a:ext cx="2164151" cy="23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92" y="3482708"/>
            <a:ext cx="2664000" cy="291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26307"/>
            <a:ext cx="2052000" cy="37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2" y="785185"/>
            <a:ext cx="2700000" cy="27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6016" r="20747" b="9915"/>
          <a:stretch/>
        </p:blipFill>
        <p:spPr bwMode="auto">
          <a:xfrm>
            <a:off x="6942666" y="1225839"/>
            <a:ext cx="2108201" cy="259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22636"/>
          <a:stretch/>
        </p:blipFill>
        <p:spPr bwMode="auto">
          <a:xfrm>
            <a:off x="899592" y="3784440"/>
            <a:ext cx="1260000" cy="231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0454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941168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Сколько всего игрушек?</a:t>
            </a:r>
          </a:p>
          <a:p>
            <a:r>
              <a:rPr lang="ru-RU" dirty="0" smtClean="0"/>
              <a:t>Какая игрушка самая большая?</a:t>
            </a:r>
          </a:p>
          <a:p>
            <a:r>
              <a:rPr lang="ru-RU" dirty="0" smtClean="0"/>
              <a:t>Какая игрушка самая маленькая?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0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9582" r="14815" b="21678"/>
          <a:stretch/>
        </p:blipFill>
        <p:spPr bwMode="auto">
          <a:xfrm>
            <a:off x="1288149" y="4458315"/>
            <a:ext cx="2232000" cy="22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8551" r="13816" b="13624"/>
          <a:stretch/>
        </p:blipFill>
        <p:spPr bwMode="auto">
          <a:xfrm>
            <a:off x="4283968" y="3379005"/>
            <a:ext cx="1532467" cy="166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10342" r="23128" b="13077"/>
          <a:stretch/>
        </p:blipFill>
        <p:spPr bwMode="auto">
          <a:xfrm>
            <a:off x="5920751" y="4648948"/>
            <a:ext cx="1766993" cy="18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2163" r="7761" b="12332"/>
          <a:stretch/>
        </p:blipFill>
        <p:spPr bwMode="auto">
          <a:xfrm>
            <a:off x="7020272" y="2348880"/>
            <a:ext cx="1413934" cy="15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24094" r="28992" b="27107"/>
          <a:stretch/>
        </p:blipFill>
        <p:spPr bwMode="auto">
          <a:xfrm>
            <a:off x="1979712" y="2789571"/>
            <a:ext cx="958221" cy="10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436" y="67353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Сделай из кубиков пирамидку.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810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45802" r="71297" b="23086"/>
          <a:stretch/>
        </p:blipFill>
        <p:spPr bwMode="auto">
          <a:xfrm>
            <a:off x="3275856" y="3465075"/>
            <a:ext cx="2448000" cy="23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4" t="16178" r="28047" b="47773"/>
          <a:stretch/>
        </p:blipFill>
        <p:spPr bwMode="auto">
          <a:xfrm>
            <a:off x="179512" y="3465075"/>
            <a:ext cx="2664000" cy="24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740" r="66383" b="67141"/>
          <a:stretch/>
        </p:blipFill>
        <p:spPr bwMode="auto">
          <a:xfrm>
            <a:off x="6285136" y="3212976"/>
            <a:ext cx="2858864" cy="28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908720"/>
            <a:ext cx="698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 вокруг себя и назови, предметы круглой формы,</a:t>
            </a:r>
          </a:p>
          <a:p>
            <a:r>
              <a:rPr lang="ru-RU" dirty="0" smtClean="0"/>
              <a:t>Квадратной</a:t>
            </a:r>
          </a:p>
          <a:p>
            <a:r>
              <a:rPr lang="ru-RU" dirty="0" smtClean="0"/>
              <a:t>Треугольной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89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16773" r="60792" b="14501"/>
          <a:stretch/>
        </p:blipFill>
        <p:spPr bwMode="auto">
          <a:xfrm>
            <a:off x="7508504" y="2228850"/>
            <a:ext cx="1641755" cy="40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9618" r="32709" b="9896"/>
          <a:stretch/>
        </p:blipFill>
        <p:spPr bwMode="auto">
          <a:xfrm>
            <a:off x="6179877" y="2228850"/>
            <a:ext cx="1296000" cy="42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2" r="17317" b="28618"/>
          <a:stretch/>
        </p:blipFill>
        <p:spPr bwMode="auto">
          <a:xfrm rot="5400000">
            <a:off x="-1572593" y="3496733"/>
            <a:ext cx="5376333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98884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16587"/>
          <a:stretch/>
        </p:blipFill>
        <p:spPr bwMode="auto">
          <a:xfrm>
            <a:off x="3601615" y="2762316"/>
            <a:ext cx="174307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8087" r="9003"/>
          <a:stretch/>
        </p:blipFill>
        <p:spPr bwMode="auto">
          <a:xfrm flipH="1">
            <a:off x="1820333" y="4961466"/>
            <a:ext cx="1902454" cy="167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4" b="34370"/>
          <a:stretch/>
        </p:blipFill>
        <p:spPr bwMode="auto">
          <a:xfrm rot="10800000" flipH="1" flipV="1">
            <a:off x="3898685" y="5283711"/>
            <a:ext cx="2143125" cy="8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8460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Сравнение предметов: лента короткая и длинная; банка высокая и низкая;</a:t>
            </a:r>
          </a:p>
          <a:p>
            <a:r>
              <a:rPr lang="ru-RU" dirty="0"/>
              <a:t>б</a:t>
            </a:r>
            <a:r>
              <a:rPr lang="ru-RU" dirty="0" smtClean="0"/>
              <a:t>утылка узкая и широкая; книга толстая и тонкая. Найди и сравни одинаковые предметы разной величины, например, стулья, стол, кастрюли, кружки, ложки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13576" cy="171792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    </a:t>
            </a:r>
            <a:br>
              <a:rPr lang="ru-RU" sz="6600" dirty="0" smtClean="0"/>
            </a:b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88000" cy="28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6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119</TotalTime>
  <Words>97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11</cp:revision>
  <dcterms:created xsi:type="dcterms:W3CDTF">2020-04-14T02:54:38Z</dcterms:created>
  <dcterms:modified xsi:type="dcterms:W3CDTF">2020-04-14T04:54:37Z</dcterms:modified>
</cp:coreProperties>
</file>