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18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7D882B7-6E4A-48DD-8245-7E1D356FB51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85AD77D-EBEF-4ACC-A44F-B8A30E6DEC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882B7-6E4A-48DD-8245-7E1D356FB51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D77D-EBEF-4ACC-A44F-B8A30E6DEC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882B7-6E4A-48DD-8245-7E1D356FB51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D77D-EBEF-4ACC-A44F-B8A30E6DEC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882B7-6E4A-48DD-8245-7E1D356FB51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D77D-EBEF-4ACC-A44F-B8A30E6DEC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882B7-6E4A-48DD-8245-7E1D356FB51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D77D-EBEF-4ACC-A44F-B8A30E6DEC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882B7-6E4A-48DD-8245-7E1D356FB51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D77D-EBEF-4ACC-A44F-B8A30E6DEC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D882B7-6E4A-48DD-8245-7E1D356FB51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85AD77D-EBEF-4ACC-A44F-B8A30E6DECFA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7D882B7-6E4A-48DD-8245-7E1D356FB51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85AD77D-EBEF-4ACC-A44F-B8A30E6DEC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882B7-6E4A-48DD-8245-7E1D356FB51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D77D-EBEF-4ACC-A44F-B8A30E6DEC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882B7-6E4A-48DD-8245-7E1D356FB51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D77D-EBEF-4ACC-A44F-B8A30E6DEC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882B7-6E4A-48DD-8245-7E1D356FB51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AD77D-EBEF-4ACC-A44F-B8A30E6DEC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7D882B7-6E4A-48DD-8245-7E1D356FB514}" type="datetimeFigureOut">
              <a:rPr lang="ru-RU" smtClean="0"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85AD77D-EBEF-4ACC-A44F-B8A30E6DECF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3" y="378000"/>
            <a:ext cx="9160715" cy="64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87824" y="2420888"/>
            <a:ext cx="375372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i="1" dirty="0" smtClean="0">
                <a:solidFill>
                  <a:srgbClr val="00B050"/>
                </a:solidFill>
              </a:rPr>
              <a:t>Величина</a:t>
            </a:r>
            <a:endParaRPr lang="ru-RU" sz="66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227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6" t="5188" r="12125"/>
          <a:stretch/>
        </p:blipFill>
        <p:spPr bwMode="auto">
          <a:xfrm>
            <a:off x="7410814" y="1700808"/>
            <a:ext cx="1481666" cy="1751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23812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75856" y="1052736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Мишка в гости ждет друзей, помоги ему расставить бочонки по величине, начиная с маленького бочонка до большого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9" t="4808" r="12561" b="1677"/>
          <a:stretch/>
        </p:blipFill>
        <p:spPr bwMode="auto">
          <a:xfrm>
            <a:off x="251520" y="2881821"/>
            <a:ext cx="1668297" cy="2023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8" t="6296" r="5028" b="6296"/>
          <a:stretch/>
        </p:blipFill>
        <p:spPr bwMode="auto">
          <a:xfrm>
            <a:off x="6372200" y="4520334"/>
            <a:ext cx="2201829" cy="210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8" t="3089" r="9223"/>
          <a:stretch/>
        </p:blipFill>
        <p:spPr bwMode="auto">
          <a:xfrm>
            <a:off x="4788024" y="1976066"/>
            <a:ext cx="2164151" cy="2375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992" y="3482708"/>
            <a:ext cx="2664000" cy="2911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4402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726307"/>
            <a:ext cx="2052000" cy="3710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92" y="785185"/>
            <a:ext cx="2700000" cy="2736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6" t="6016" r="20747" b="9915"/>
          <a:stretch/>
        </p:blipFill>
        <p:spPr bwMode="auto">
          <a:xfrm>
            <a:off x="6942666" y="1225839"/>
            <a:ext cx="2108201" cy="2591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0" r="22636"/>
          <a:stretch/>
        </p:blipFill>
        <p:spPr bwMode="auto">
          <a:xfrm>
            <a:off x="899592" y="3784440"/>
            <a:ext cx="1260000" cy="2313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570454"/>
            <a:ext cx="1764000" cy="17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87824" y="4941168"/>
            <a:ext cx="38266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Сколько всего игрушек?</a:t>
            </a:r>
          </a:p>
          <a:p>
            <a:r>
              <a:rPr lang="ru-RU" dirty="0" smtClean="0"/>
              <a:t>Какая игрушка самая большая?</a:t>
            </a:r>
          </a:p>
          <a:p>
            <a:r>
              <a:rPr lang="ru-RU" dirty="0" smtClean="0"/>
              <a:t>Какая игрушка самая маленькая?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405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9" t="9582" r="14815" b="21678"/>
          <a:stretch/>
        </p:blipFill>
        <p:spPr bwMode="auto">
          <a:xfrm>
            <a:off x="1288149" y="4458315"/>
            <a:ext cx="2232000" cy="2244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8" t="8551" r="13816" b="13624"/>
          <a:stretch/>
        </p:blipFill>
        <p:spPr bwMode="auto">
          <a:xfrm>
            <a:off x="4283968" y="3379005"/>
            <a:ext cx="1532467" cy="1667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93" t="10342" r="23128" b="13077"/>
          <a:stretch/>
        </p:blipFill>
        <p:spPr bwMode="auto">
          <a:xfrm>
            <a:off x="5920751" y="4648948"/>
            <a:ext cx="1766993" cy="186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8" t="12163" r="7761" b="12332"/>
          <a:stretch/>
        </p:blipFill>
        <p:spPr bwMode="auto">
          <a:xfrm>
            <a:off x="7020272" y="2348880"/>
            <a:ext cx="1413934" cy="1560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6" t="24094" r="28992" b="27107"/>
          <a:stretch/>
        </p:blipFill>
        <p:spPr bwMode="auto">
          <a:xfrm>
            <a:off x="1979712" y="2789571"/>
            <a:ext cx="958221" cy="1045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36436" y="673532"/>
            <a:ext cx="53799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Сделай из кубиков пирамидку.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88101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8" t="45802" r="71297" b="23086"/>
          <a:stretch/>
        </p:blipFill>
        <p:spPr bwMode="auto">
          <a:xfrm>
            <a:off x="3275856" y="3465075"/>
            <a:ext cx="2448000" cy="2336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64" t="16178" r="28047" b="47773"/>
          <a:stretch/>
        </p:blipFill>
        <p:spPr bwMode="auto">
          <a:xfrm>
            <a:off x="179512" y="3465075"/>
            <a:ext cx="2664000" cy="2493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" t="2740" r="66383" b="67141"/>
          <a:stretch/>
        </p:blipFill>
        <p:spPr bwMode="auto">
          <a:xfrm>
            <a:off x="6285136" y="3212976"/>
            <a:ext cx="2858864" cy="2840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908720"/>
            <a:ext cx="69847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Посмотри вокруг себя и назови, предметы круглой формы,</a:t>
            </a:r>
          </a:p>
          <a:p>
            <a:r>
              <a:rPr lang="ru-RU" dirty="0" smtClean="0"/>
              <a:t>Квадратной</a:t>
            </a:r>
          </a:p>
          <a:p>
            <a:r>
              <a:rPr lang="ru-RU" dirty="0" smtClean="0"/>
              <a:t>Треугольной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1899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4" t="16773" r="60792" b="14501"/>
          <a:stretch/>
        </p:blipFill>
        <p:spPr bwMode="auto">
          <a:xfrm>
            <a:off x="7508504" y="2228850"/>
            <a:ext cx="1641755" cy="4097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46" t="19618" r="32709" b="9896"/>
          <a:stretch/>
        </p:blipFill>
        <p:spPr bwMode="auto">
          <a:xfrm>
            <a:off x="6179877" y="2228850"/>
            <a:ext cx="1296000" cy="422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42" r="17317" b="28618"/>
          <a:stretch/>
        </p:blipFill>
        <p:spPr bwMode="auto">
          <a:xfrm rot="5400000">
            <a:off x="-1572593" y="3496733"/>
            <a:ext cx="5376333" cy="134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1" y="1988840"/>
            <a:ext cx="1743075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1" b="16587"/>
          <a:stretch/>
        </p:blipFill>
        <p:spPr bwMode="auto">
          <a:xfrm>
            <a:off x="3601615" y="2762316"/>
            <a:ext cx="1743075" cy="1811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0" t="8087" r="9003"/>
          <a:stretch/>
        </p:blipFill>
        <p:spPr bwMode="auto">
          <a:xfrm flipH="1">
            <a:off x="1820333" y="4961466"/>
            <a:ext cx="1902454" cy="1672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44" b="34370"/>
          <a:stretch/>
        </p:blipFill>
        <p:spPr bwMode="auto">
          <a:xfrm rot="10800000" flipH="1" flipV="1">
            <a:off x="3898685" y="5283711"/>
            <a:ext cx="2143125" cy="880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548680"/>
            <a:ext cx="84604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Сравнение предметов: лента короткая и длинная; банка высокая и низкая;</a:t>
            </a:r>
          </a:p>
          <a:p>
            <a:r>
              <a:rPr lang="ru-RU" dirty="0"/>
              <a:t>б</a:t>
            </a:r>
            <a:r>
              <a:rPr lang="ru-RU" dirty="0" smtClean="0"/>
              <a:t>утылка узкая и широкая; книга толстая и тонкая. Найди и сравни одинаковые предметы разной величины, например, стулья, стол, кастрюли, кружки, ложки и т.д.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715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24744"/>
            <a:ext cx="8013576" cy="1717920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/>
              <a:t>    </a:t>
            </a:r>
            <a:br>
              <a:rPr lang="ru-RU" sz="6600" dirty="0" smtClean="0"/>
            </a:br>
            <a:r>
              <a:rPr lang="ru-RU" sz="6600" dirty="0" smtClean="0"/>
              <a:t>Спасибо за внимание</a:t>
            </a:r>
            <a:endParaRPr lang="ru-RU" sz="66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861048"/>
            <a:ext cx="3888000" cy="2870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74698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119</TotalTime>
  <Words>97</Words>
  <Application>Microsoft Office PowerPoint</Application>
  <PresentationFormat>Экран (4:3)</PresentationFormat>
  <Paragraphs>12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Городская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11</cp:revision>
  <dcterms:created xsi:type="dcterms:W3CDTF">2020-04-14T02:54:38Z</dcterms:created>
  <dcterms:modified xsi:type="dcterms:W3CDTF">2020-04-14T04:54:37Z</dcterms:modified>
</cp:coreProperties>
</file>