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1" r:id="rId4"/>
    <p:sldId id="258" r:id="rId5"/>
    <p:sldId id="259" r:id="rId6"/>
    <p:sldId id="270" r:id="rId7"/>
    <p:sldId id="265" r:id="rId8"/>
    <p:sldId id="260" r:id="rId9"/>
    <p:sldId id="261" r:id="rId10"/>
    <p:sldId id="262" r:id="rId11"/>
    <p:sldId id="263" r:id="rId12"/>
    <p:sldId id="264" r:id="rId13"/>
    <p:sldId id="267" r:id="rId14"/>
    <p:sldId id="266" r:id="rId15"/>
    <p:sldId id="268" r:id="rId16"/>
    <p:sldId id="269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>
        <p:scale>
          <a:sx n="66" d="100"/>
          <a:sy n="66" d="100"/>
        </p:scale>
        <p:origin x="-120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73EA-6A60-4E35-8247-C7FAC65AF686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3AAAD-4759-477D-89B7-727FD150BF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5C6C-6CB8-4F34-81CF-A0D172C37506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2A9C7-13A9-4114-830D-EB23342BA0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FB681-89B8-4EA8-AE7A-6CA8ED7015BE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B3194-FE45-4BE6-A474-DFE8C8615B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4EBFE-712D-4549-93EF-0182A7D72784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FD709-5300-4AC7-B886-7FAE09E68E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5A183-2829-489F-A617-35506C6412E7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F10D8-587F-486F-8375-CF9C465833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F7B15-505A-44A1-B67F-FE0929BD662A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DE3A2-D986-4D40-A760-69AF9DE824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65F70-AEED-4016-B7FA-5ABD89CC3CA8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4F08E-1D29-4992-B3A9-4A67C00D1F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0CEFC-DD54-4158-B046-4BFBA713A087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BDA4D-C962-4747-BE01-46363A54B4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004ED-4067-4939-AF04-87CEB82953A5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7DB87-67A0-403B-84DA-B8DCD17F0F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8C547-4B7A-4248-B435-52FFEE248B99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D01DE-7EAB-4A82-8728-052BF225FF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4C35F-4AB4-49E9-A0C8-34C2B5171D17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50E63-E5F6-4A79-9F8E-4058983A6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B94452-1C4F-4ED8-BC36-7EF1B3702116}" type="datetimeFigureOut">
              <a:rPr lang="ru-RU"/>
              <a:pPr>
                <a:defRPr/>
              </a:pPr>
              <a:t>06.06.2010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978753-299E-4ED3-8EE0-AAA7BE1EDB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29" r:id="rId4"/>
    <p:sldLayoutId id="2147483735" r:id="rId5"/>
    <p:sldLayoutId id="2147483730" r:id="rId6"/>
    <p:sldLayoutId id="2147483736" r:id="rId7"/>
    <p:sldLayoutId id="2147483737" r:id="rId8"/>
    <p:sldLayoutId id="2147483738" r:id="rId9"/>
    <p:sldLayoutId id="2147483731" r:id="rId10"/>
    <p:sldLayoutId id="21474837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03208" y="423862"/>
            <a:ext cx="8631394" cy="471471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+mn-lt"/>
              </a:rPr>
              <a:t>Учебный проект по теме:</a:t>
            </a:r>
            <a:r>
              <a:rPr lang="ru-RU" sz="2800" cap="none" dirty="0" smtClean="0">
                <a:latin typeface="+mn-lt"/>
              </a:rPr>
              <a:t>                                «Вязание детского костюмчика для детей от 6месяцев»</a:t>
            </a:r>
            <a:endParaRPr lang="ru-RU" sz="2800" cap="none" dirty="0">
              <a:latin typeface="+mn-lt"/>
            </a:endParaRPr>
          </a:p>
        </p:txBody>
      </p:sp>
      <p:pic>
        <p:nvPicPr>
          <p:cNvPr id="12" name="Содержимое 11" descr="____00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3429000" cy="45720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435475" y="1714487"/>
            <a:ext cx="4491038" cy="4681551"/>
          </a:xfrm>
        </p:spPr>
        <p:txBody>
          <a:bodyPr>
            <a:normAutofit/>
            <a:scene3d>
              <a:camera prst="isometricOffAxis1Right"/>
              <a:lightRig rig="threeP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10 класса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Паршукова Юлия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п.Оус МОУ № 11            г. Ивделя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 w="1270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 w="31550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2010 год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\Pictures\Фото0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892" y="1554163"/>
            <a:ext cx="6034616" cy="452596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2428875" y="500063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Georgia" pitchFamily="18" charset="0"/>
              </a:rPr>
              <a:t>Жилет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\Pictures\Фото017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30363" y="1554163"/>
            <a:ext cx="6299200" cy="4525962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54" name="TextBox 4"/>
          <p:cNvSpPr txBox="1">
            <a:spLocks noChangeArrowheads="1"/>
          </p:cNvSpPr>
          <p:nvPr/>
        </p:nvSpPr>
        <p:spPr bwMode="auto">
          <a:xfrm>
            <a:off x="2214563" y="500063"/>
            <a:ext cx="5357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Georgia" pitchFamily="18" charset="0"/>
              </a:rPr>
              <a:t>Юбка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3"/>
          <p:cNvSpPr txBox="1">
            <a:spLocks noChangeArrowheads="1"/>
          </p:cNvSpPr>
          <p:nvPr/>
        </p:nvSpPr>
        <p:spPr bwMode="auto">
          <a:xfrm>
            <a:off x="2714625" y="500063"/>
            <a:ext cx="4071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Georgia" pitchFamily="18" charset="0"/>
              </a:rPr>
              <a:t>Пинетки</a:t>
            </a:r>
          </a:p>
        </p:txBody>
      </p:sp>
      <p:pic>
        <p:nvPicPr>
          <p:cNvPr id="5122" name="Picture 2" descr="C:\Users\у\Pictures\Фото01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892" y="1554163"/>
            <a:ext cx="6034616" cy="45259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Разработка проекта.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Шапочка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Связанна без швов</a:t>
            </a:r>
            <a:endParaRPr lang="ru-RU" sz="2800" i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Жилет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Состоит из отдельных деталей сшитых вместе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Юбка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Связана в круговую от резинки с расширением в клиньях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Пинетки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Имеют устойчивую подошву, овальный мысок, невысокие борта с оформленным краем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</a:rPr>
              <a:t>Информационный материал.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При вязании детской одежды большое значение имеют цвета ниток. Красиво связанная детская одежда из ярких  цветов пряжи дает ребёнку хорошее настроение.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Мохер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Хлопок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Шерстяная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Блестящая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Фасонная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smtClean="0"/>
              <a:t>Фантазийная</a:t>
            </a:r>
          </a:p>
        </p:txBody>
      </p:sp>
      <p:sp>
        <p:nvSpPr>
          <p:cNvPr id="26627" name="WordArt 8"/>
          <p:cNvSpPr>
            <a:spLocks noChangeArrowheads="1" noChangeShapeType="1" noTextEdit="1"/>
          </p:cNvSpPr>
          <p:nvPr/>
        </p:nvSpPr>
        <p:spPr bwMode="auto">
          <a:xfrm>
            <a:off x="468313" y="2708275"/>
            <a:ext cx="45339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Модные виды пряжи: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Экономическое обоснование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dirty="0" smtClean="0"/>
              <a:t>Расчет материалов.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dirty="0" smtClean="0"/>
              <a:t>Расчет электроэнергии         </a:t>
            </a:r>
            <a:r>
              <a:rPr lang="ru-RU" sz="2800" dirty="0" smtClean="0"/>
              <a:t>1лампа- 100Вт</a:t>
            </a: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   </a:t>
            </a:r>
            <a:r>
              <a:rPr lang="en-US" sz="2800" dirty="0" smtClean="0"/>
              <a:t>T(</a:t>
            </a:r>
            <a:r>
              <a:rPr lang="ru-RU" sz="2800" dirty="0" smtClean="0"/>
              <a:t>время)=3+2+1+1=</a:t>
            </a:r>
            <a:r>
              <a:rPr lang="ru-RU" sz="2800" dirty="0" smtClean="0">
                <a:solidFill>
                  <a:srgbClr val="FF0000"/>
                </a:solidFill>
              </a:rPr>
              <a:t>7 часов         </a:t>
            </a:r>
            <a:r>
              <a:rPr lang="ru-RU" sz="2400" dirty="0" smtClean="0"/>
              <a:t>0,01кВт*4=</a:t>
            </a:r>
            <a:r>
              <a:rPr lang="ru-RU" sz="2400" dirty="0" smtClean="0">
                <a:solidFill>
                  <a:srgbClr val="FF0000"/>
                </a:solidFill>
              </a:rPr>
              <a:t>0,4кВт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    С.эл- 1кВт=1,54руб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    6*0,4*1,54=</a:t>
            </a:r>
            <a:r>
              <a:rPr lang="ru-RU" sz="2800" dirty="0" smtClean="0">
                <a:solidFill>
                  <a:srgbClr val="FF0000"/>
                </a:solidFill>
              </a:rPr>
              <a:t>3,70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    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                            Общая стоимость:</a:t>
            </a:r>
            <a:r>
              <a:rPr lang="ru-RU" sz="2800" dirty="0" smtClean="0">
                <a:solidFill>
                  <a:srgbClr val="FF0000"/>
                </a:solidFill>
              </a:rPr>
              <a:t>295,70р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0" y="2643188"/>
          <a:ext cx="6096000" cy="741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Пряжа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50*5=250р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14*3=42р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92D050"/>
                </a:solidFill>
              </a:rPr>
              <a:t>Экологическое обоснование проекта.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mtClean="0"/>
              <a:t>Я использовала пряжу из синтетики. Из этого следует , что малышу под костюмчик нужно одевать </a:t>
            </a:r>
            <a:r>
              <a:rPr lang="ru-RU" smtClean="0">
                <a:latin typeface="Arial" charset="0"/>
              </a:rPr>
              <a:t> детские </a:t>
            </a:r>
            <a:r>
              <a:rPr lang="ru-RU" smtClean="0"/>
              <a:t>ма</a:t>
            </a:r>
            <a:r>
              <a:rPr lang="ru-RU" smtClean="0">
                <a:latin typeface="Arial" charset="0"/>
              </a:rPr>
              <a:t>й</a:t>
            </a:r>
            <a:r>
              <a:rPr lang="ru-RU" smtClean="0"/>
              <a:t>ки, футболочки и</a:t>
            </a:r>
            <a:r>
              <a:rPr lang="ru-RU" smtClean="0">
                <a:latin typeface="Arial" charset="0"/>
              </a:rPr>
              <a:t>з хлопка.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900113" y="476250"/>
            <a:ext cx="7391400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Самоанализ выполненной работы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323850" y="1773238"/>
            <a:ext cx="86407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/>
              <a:t>В процессе работы над проектом я не испытывала особых затруднений. Выполненный вязанный комплект отвечает всем критериям, предъявленным мною в начале работы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mtClean="0">
                <a:latin typeface="Brush Script MT" pitchFamily="66" charset="0"/>
              </a:rPr>
              <a:t>  Литвина О.С                                    Одежда для крохи. Все ,что необходимо  от 6 месяцев до года/ Ольга Литвина.- М.: Эксмо,2007.-64 с.:ил.                                            </a:t>
            </a:r>
            <a:endParaRPr lang="ru-RU" b="1" smtClean="0">
              <a:latin typeface="Brush Script MT" pitchFamily="66" charset="0"/>
            </a:endParaRPr>
          </a:p>
          <a:p>
            <a:pPr marL="609600" indent="-6096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smtClean="0">
                <a:latin typeface="Brush Script MT" pitchFamily="66" charset="0"/>
              </a:rPr>
              <a:t>Литвина О С                                      Одежда для малютки. Все для новорожденного от 0 до 6 месяцев/ Ольга Литвина .-М.:Эксмо, 2008.-72с.6ил.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Brush Script MT" pitchFamily="66" charset="0"/>
              </a:rPr>
              <a:t>       </a:t>
            </a:r>
            <a:r>
              <a:rPr lang="ru-RU" b="1" smtClean="0">
                <a:latin typeface="Brush Script MT" pitchFamily="66" charset="0"/>
              </a:rPr>
              <a:t> </a:t>
            </a:r>
          </a:p>
        </p:txBody>
      </p:sp>
      <p:sp>
        <p:nvSpPr>
          <p:cNvPr id="40964" name="WordArt 4"/>
          <p:cNvSpPr>
            <a:spLocks noChangeArrowheads="1" noChangeShapeType="1" noTextEdit="1"/>
          </p:cNvSpPr>
          <p:nvPr/>
        </p:nvSpPr>
        <p:spPr bwMode="auto">
          <a:xfrm rot="325327">
            <a:off x="1751013" y="211138"/>
            <a:ext cx="4679950" cy="12350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4037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074673" scaled="1"/>
                </a:gradFill>
                <a:latin typeface="Impact"/>
              </a:rPr>
              <a:t>Литература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Выбрать оптимальный вариант и на его основе разработать вязанный  детский костюмчик.</a:t>
            </a:r>
          </a:p>
        </p:txBody>
      </p:sp>
      <p:pic>
        <p:nvPicPr>
          <p:cNvPr id="1028" name="Picture 4" descr="G:\DOCS\komplek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14620"/>
            <a:ext cx="4786346" cy="38814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none" dirty="0" smtClean="0">
                <a:solidFill>
                  <a:srgbClr val="FF0000"/>
                </a:solidFill>
              </a:rPr>
              <a:t>Цель проекта: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>
                <a:effectLst/>
                <a:latin typeface="Arial" charset="0"/>
              </a:rPr>
              <a:t>Обоснование темы проекта.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>
                <a:latin typeface="Arial" charset="0"/>
              </a:rPr>
              <a:t>      Меня всегда привлекал процесс вязания. Вязание способствует развитию творчества, дает самые широкие  возможности создавать неповторимые узоры и модели одежды.</a:t>
            </a: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Arial" charset="0"/>
              </a:rPr>
              <a:t>       Я решила, что в жизни мне это пригодиться, буду вязать для своей семьи и для детей красивые вещи. Поэтому вязанный комплект -моя первая серьёзная работа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00B0F0"/>
                </a:solidFill>
              </a:rPr>
              <a:t>Критерии: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Моё изделие должно быть: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Красивым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Необычной формы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Удобным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Оригинальным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Полезным</a:t>
            </a:r>
          </a:p>
          <a:p>
            <a:pPr eaLnBrk="1" hangingPunct="1">
              <a:buFont typeface="Arial" charset="0"/>
              <a:buChar char="•"/>
            </a:pPr>
            <a:r>
              <a:rPr lang="ru-RU" smtClean="0"/>
              <a:t>Современным</a:t>
            </a:r>
            <a:endParaRPr lang="en-US" smtClean="0"/>
          </a:p>
          <a:p>
            <a:pPr eaLnBrk="1" hangingPunct="1">
              <a:buFont typeface="Arial" charset="0"/>
              <a:buChar char="•"/>
            </a:pP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лако 11"/>
          <p:cNvSpPr/>
          <p:nvPr/>
        </p:nvSpPr>
        <p:spPr>
          <a:xfrm>
            <a:off x="3000375" y="4357688"/>
            <a:ext cx="3286125" cy="207168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>
            <a:off x="6572250" y="2214563"/>
            <a:ext cx="2071688" cy="18573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3643313" y="2143125"/>
            <a:ext cx="2428875" cy="178593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857250" y="2071688"/>
            <a:ext cx="2143125" cy="18573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/>
              <a:t>Банк идей.</a:t>
            </a:r>
            <a:endParaRPr lang="ru-RU" sz="4000" b="1" i="1" dirty="0"/>
          </a:p>
        </p:txBody>
      </p:sp>
      <p:sp>
        <p:nvSpPr>
          <p:cNvPr id="17414" name="TextBox 4"/>
          <p:cNvSpPr txBox="1">
            <a:spLocks noChangeArrowheads="1"/>
          </p:cNvSpPr>
          <p:nvPr/>
        </p:nvSpPr>
        <p:spPr bwMode="auto">
          <a:xfrm>
            <a:off x="1285875" y="2714625"/>
            <a:ext cx="1357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    Пошив</a:t>
            </a:r>
          </a:p>
          <a:p>
            <a:r>
              <a:rPr lang="ru-RU">
                <a:latin typeface="Georgia" pitchFamily="18" charset="0"/>
              </a:rPr>
              <a:t>комплекта</a:t>
            </a:r>
          </a:p>
        </p:txBody>
      </p:sp>
      <p:sp>
        <p:nvSpPr>
          <p:cNvPr id="17415" name="TextBox 5"/>
          <p:cNvSpPr txBox="1">
            <a:spLocks noChangeArrowheads="1"/>
          </p:cNvSpPr>
          <p:nvPr/>
        </p:nvSpPr>
        <p:spPr bwMode="auto">
          <a:xfrm>
            <a:off x="4071938" y="2786063"/>
            <a:ext cx="1571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Набор для крестин</a:t>
            </a:r>
          </a:p>
        </p:txBody>
      </p:sp>
      <p:sp>
        <p:nvSpPr>
          <p:cNvPr id="17416" name="TextBox 6"/>
          <p:cNvSpPr txBox="1">
            <a:spLocks noChangeArrowheads="1"/>
          </p:cNvSpPr>
          <p:nvPr/>
        </p:nvSpPr>
        <p:spPr bwMode="auto">
          <a:xfrm>
            <a:off x="6786563" y="2500313"/>
            <a:ext cx="164306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Конверт</a:t>
            </a:r>
          </a:p>
          <a:p>
            <a:pPr algn="ctr"/>
            <a:r>
              <a:rPr lang="ru-RU">
                <a:latin typeface="Georgia" pitchFamily="18" charset="0"/>
              </a:rPr>
              <a:t>для</a:t>
            </a:r>
          </a:p>
          <a:p>
            <a:pPr algn="ctr"/>
            <a:r>
              <a:rPr lang="ru-RU">
                <a:latin typeface="Georgia" pitchFamily="18" charset="0"/>
              </a:rPr>
              <a:t>Новорожден-</a:t>
            </a:r>
          </a:p>
          <a:p>
            <a:pPr algn="ctr"/>
            <a:r>
              <a:rPr lang="ru-RU">
                <a:latin typeface="Georgia" pitchFamily="18" charset="0"/>
              </a:rPr>
              <a:t>ного</a:t>
            </a:r>
          </a:p>
          <a:p>
            <a:endParaRPr lang="ru-RU">
              <a:latin typeface="Georgia" pitchFamily="18" charset="0"/>
            </a:endParaRPr>
          </a:p>
        </p:txBody>
      </p:sp>
      <p:sp>
        <p:nvSpPr>
          <p:cNvPr id="17417" name="TextBox 10"/>
          <p:cNvSpPr txBox="1">
            <a:spLocks noChangeArrowheads="1"/>
          </p:cNvSpPr>
          <p:nvPr/>
        </p:nvSpPr>
        <p:spPr bwMode="auto">
          <a:xfrm>
            <a:off x="3571875" y="5000625"/>
            <a:ext cx="2071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Вязание детского костюма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эскизы моделей</a:t>
            </a:r>
            <a:endParaRPr lang="ru-RU" dirty="0"/>
          </a:p>
        </p:txBody>
      </p:sp>
      <p:pic>
        <p:nvPicPr>
          <p:cNvPr id="18434" name="Picture 2" descr="G:\DOCS\1252943616_mal_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1285875"/>
            <a:ext cx="1857375" cy="2452688"/>
          </a:xfrm>
        </p:spPr>
      </p:pic>
      <p:pic>
        <p:nvPicPr>
          <p:cNvPr id="18435" name="Picture 3" descr="G:\DOCS\1248956339_mal_8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1285875"/>
            <a:ext cx="1785938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G:\DOCS\1235417056_pin_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1143000"/>
            <a:ext cx="185737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G:\DOCS\d0b1d0bed0bb3-300x2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4429125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 descr="G:\DOCS\1252941077_mal_5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63" y="3857625"/>
            <a:ext cx="19288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4429125" y="4714875"/>
            <a:ext cx="1928813" cy="1285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1571625" y="4572000"/>
            <a:ext cx="2000250" cy="1214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85750" y="3143250"/>
            <a:ext cx="1571625" cy="1214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214438" y="1571625"/>
            <a:ext cx="2286000" cy="1071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214938" y="1500188"/>
            <a:ext cx="1857375" cy="1071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429375" y="2857500"/>
            <a:ext cx="2000250" cy="1357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071813" y="3000375"/>
            <a:ext cx="1928812" cy="1285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Схема разработки проекта.</a:t>
            </a:r>
            <a:endParaRPr lang="ru-RU" dirty="0"/>
          </a:p>
        </p:txBody>
      </p:sp>
      <p:sp>
        <p:nvSpPr>
          <p:cNvPr id="19465" name="TextBox 3"/>
          <p:cNvSpPr txBox="1">
            <a:spLocks noChangeArrowheads="1"/>
          </p:cNvSpPr>
          <p:nvPr/>
        </p:nvSpPr>
        <p:spPr bwMode="auto">
          <a:xfrm>
            <a:off x="1500188" y="1857375"/>
            <a:ext cx="1714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Инструменты</a:t>
            </a:r>
          </a:p>
        </p:txBody>
      </p:sp>
      <p:sp>
        <p:nvSpPr>
          <p:cNvPr id="19466" name="TextBox 4"/>
          <p:cNvSpPr txBox="1">
            <a:spLocks noChangeArrowheads="1"/>
          </p:cNvSpPr>
          <p:nvPr/>
        </p:nvSpPr>
        <p:spPr bwMode="auto">
          <a:xfrm>
            <a:off x="5572125" y="1857375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Пряжа</a:t>
            </a:r>
          </a:p>
        </p:txBody>
      </p:sp>
      <p:sp>
        <p:nvSpPr>
          <p:cNvPr id="19467" name="TextBox 5"/>
          <p:cNvSpPr txBox="1">
            <a:spLocks noChangeArrowheads="1"/>
          </p:cNvSpPr>
          <p:nvPr/>
        </p:nvSpPr>
        <p:spPr bwMode="auto">
          <a:xfrm>
            <a:off x="6357938" y="3143250"/>
            <a:ext cx="2214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Технология изготовления</a:t>
            </a:r>
          </a:p>
        </p:txBody>
      </p:sp>
      <p:sp>
        <p:nvSpPr>
          <p:cNvPr id="19468" name="TextBox 6"/>
          <p:cNvSpPr txBox="1">
            <a:spLocks noChangeArrowheads="1"/>
          </p:cNvSpPr>
          <p:nvPr/>
        </p:nvSpPr>
        <p:spPr bwMode="auto">
          <a:xfrm>
            <a:off x="4714875" y="5143500"/>
            <a:ext cx="200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Модели</a:t>
            </a:r>
          </a:p>
        </p:txBody>
      </p:sp>
      <p:sp>
        <p:nvSpPr>
          <p:cNvPr id="19469" name="TextBox 7"/>
          <p:cNvSpPr txBox="1">
            <a:spLocks noChangeArrowheads="1"/>
          </p:cNvSpPr>
          <p:nvPr/>
        </p:nvSpPr>
        <p:spPr bwMode="auto">
          <a:xfrm>
            <a:off x="1857375" y="4857750"/>
            <a:ext cx="1643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Цветовое</a:t>
            </a:r>
          </a:p>
          <a:p>
            <a:pPr algn="ctr"/>
            <a:r>
              <a:rPr lang="ru-RU">
                <a:latin typeface="Georgia" pitchFamily="18" charset="0"/>
              </a:rPr>
              <a:t>решение</a:t>
            </a:r>
          </a:p>
        </p:txBody>
      </p:sp>
      <p:sp>
        <p:nvSpPr>
          <p:cNvPr id="19470" name="TextBox 8"/>
          <p:cNvSpPr txBox="1">
            <a:spLocks noChangeArrowheads="1"/>
          </p:cNvSpPr>
          <p:nvPr/>
        </p:nvSpPr>
        <p:spPr bwMode="auto">
          <a:xfrm>
            <a:off x="500063" y="3500438"/>
            <a:ext cx="1500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Отделка</a:t>
            </a:r>
          </a:p>
        </p:txBody>
      </p:sp>
      <p:sp>
        <p:nvSpPr>
          <p:cNvPr id="19471" name="TextBox 9"/>
          <p:cNvSpPr txBox="1">
            <a:spLocks noChangeArrowheads="1"/>
          </p:cNvSpPr>
          <p:nvPr/>
        </p:nvSpPr>
        <p:spPr bwMode="auto">
          <a:xfrm>
            <a:off x="2714625" y="3214688"/>
            <a:ext cx="23574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Вязанный костюмчик</a:t>
            </a:r>
          </a:p>
        </p:txBody>
      </p:sp>
      <p:cxnSp>
        <p:nvCxnSpPr>
          <p:cNvPr id="21" name="Прямая со стрелкой 20"/>
          <p:cNvCxnSpPr>
            <a:stCxn id="11" idx="5"/>
            <a:endCxn id="19" idx="0"/>
          </p:cNvCxnSpPr>
          <p:nvPr/>
        </p:nvCxnSpPr>
        <p:spPr>
          <a:xfrm rot="16200000" flipH="1">
            <a:off x="4747419" y="4067969"/>
            <a:ext cx="617537" cy="676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467" idx="1"/>
          </p:cNvCxnSpPr>
          <p:nvPr/>
        </p:nvCxnSpPr>
        <p:spPr>
          <a:xfrm flipV="1">
            <a:off x="5000625" y="3467100"/>
            <a:ext cx="1357313" cy="1762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1" idx="7"/>
            <a:endCxn id="13" idx="3"/>
          </p:cNvCxnSpPr>
          <p:nvPr/>
        </p:nvCxnSpPr>
        <p:spPr>
          <a:xfrm rot="5400000" flipH="1" flipV="1">
            <a:off x="4714875" y="2417763"/>
            <a:ext cx="774700" cy="768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1" idx="0"/>
            <a:endCxn id="14" idx="5"/>
          </p:cNvCxnSpPr>
          <p:nvPr/>
        </p:nvCxnSpPr>
        <p:spPr>
          <a:xfrm rot="16200000" flipV="1">
            <a:off x="3343275" y="2308225"/>
            <a:ext cx="514350" cy="869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9470" idx="3"/>
          </p:cNvCxnSpPr>
          <p:nvPr/>
        </p:nvCxnSpPr>
        <p:spPr>
          <a:xfrm rot="10800000" flipV="1">
            <a:off x="2000250" y="3571875"/>
            <a:ext cx="1071563" cy="112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1" idx="3"/>
            <a:endCxn id="18" idx="0"/>
          </p:cNvCxnSpPr>
          <p:nvPr/>
        </p:nvCxnSpPr>
        <p:spPr>
          <a:xfrm rot="5400000">
            <a:off x="2725738" y="3943350"/>
            <a:ext cx="474662" cy="782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Выбор оптимального варианта.</a:t>
            </a:r>
            <a:endParaRPr lang="ru-RU" dirty="0"/>
          </a:p>
        </p:txBody>
      </p:sp>
      <p:pic>
        <p:nvPicPr>
          <p:cNvPr id="1026" name="Picture 2" descr="C:\Users\у\Pictures\Фото01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5400000">
            <a:off x="2289027" y="1717534"/>
            <a:ext cx="5088804" cy="44778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3"/>
          <p:cNvSpPr txBox="1">
            <a:spLocks noChangeArrowheads="1"/>
          </p:cNvSpPr>
          <p:nvPr/>
        </p:nvSpPr>
        <p:spPr bwMode="auto">
          <a:xfrm>
            <a:off x="428625" y="500063"/>
            <a:ext cx="814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B050"/>
                </a:solidFill>
                <a:latin typeface="Georgia" pitchFamily="18" charset="0"/>
              </a:rPr>
              <a:t>Комплект включает в себя:</a:t>
            </a:r>
          </a:p>
        </p:txBody>
      </p:sp>
      <p:pic>
        <p:nvPicPr>
          <p:cNvPr id="2050" name="Picture 2" descr="C:\Users\у\Pictures\Фото01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08" y="2214555"/>
            <a:ext cx="5093772" cy="392909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3429000" y="1500188"/>
            <a:ext cx="2357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Georgia" pitchFamily="18" charset="0"/>
              </a:rPr>
              <a:t>Шапочка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258</Words>
  <Application>Microsoft Office PowerPoint</Application>
  <PresentationFormat>Экран (4:3)</PresentationFormat>
  <Paragraphs>76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18</vt:i4>
      </vt:variant>
    </vt:vector>
  </HeadingPairs>
  <TitlesOfParts>
    <vt:vector size="34" baseType="lpstr">
      <vt:lpstr>Arial</vt:lpstr>
      <vt:lpstr>Trebuchet MS</vt:lpstr>
      <vt:lpstr>Georgia</vt:lpstr>
      <vt:lpstr>Wingdings 2</vt:lpstr>
      <vt:lpstr>Calibri</vt:lpstr>
      <vt:lpstr>Wingdings</vt:lpstr>
      <vt:lpstr>Brush Script MT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Обоснование темы проекта.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проект                                   «Вязание детского костюмчика для детей от 6 месяцев»</dc:title>
  <dc:creator>у</dc:creator>
  <cp:lastModifiedBy>school</cp:lastModifiedBy>
  <cp:revision>30</cp:revision>
  <dcterms:created xsi:type="dcterms:W3CDTF">2010-04-27T08:54:47Z</dcterms:created>
  <dcterms:modified xsi:type="dcterms:W3CDTF">2010-06-06T04:24:40Z</dcterms:modified>
</cp:coreProperties>
</file>