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8" r:id="rId10"/>
    <p:sldId id="266" r:id="rId11"/>
    <p:sldId id="265" r:id="rId12"/>
    <p:sldId id="264" r:id="rId13"/>
    <p:sldId id="275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FF"/>
    <a:srgbClr val="0000CC"/>
    <a:srgbClr val="00FFFF"/>
    <a:srgbClr val="FFCC66"/>
    <a:srgbClr val="FF66CC"/>
    <a:srgbClr val="FF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9" autoAdjust="0"/>
    <p:restoredTop sz="94667" autoAdjust="0"/>
  </p:normalViewPr>
  <p:slideViewPr>
    <p:cSldViewPr>
      <p:cViewPr varScale="1">
        <p:scale>
          <a:sx n="113" d="100"/>
          <a:sy n="113" d="100"/>
        </p:scale>
        <p:origin x="-19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5B6F-47BD-415B-B27B-74A29F0696BD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EF2D5-7494-412B-8B88-45AA2EFC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F2D5-7494-412B-8B88-45AA2EFC55C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B448-DBF5-475B-BBC7-C4090392958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A900-716A-4D3C-A1D2-6472849BE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%20&#1076;&#1083;&#1103;%20&#1089;&#1083;&#1072;&#1081;&#1076;&#1086;&#1074;\12%20&#1047;&#1072;&#1082;&#1072;&#109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93aca94b3b28.mp3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 литературе.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Афанасий Афанасьевич Фет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1820-1892г.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714752"/>
            <a:ext cx="6400800" cy="2857520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пока святым искусством Радуется свет,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дорог нежным чувством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Вдохновенный Фет.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К.Фофанов</a:t>
            </a:r>
          </a:p>
          <a:p>
            <a:pPr algn="r"/>
            <a:endParaRPr lang="ru-RU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12 Зака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7030A0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1438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пришёл к тебе с приветом…»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14356"/>
            <a:ext cx="63579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Стихотворение это – одно из самых   популярных. Впервые оно напечатано в 1843 г.  Стихотворение написано на тему любви. Тема старая, вечная. А от стихотворения Фета веет свежестью и новизною, оно  ни на что не похоже.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Каждая новая строфа начинается глаголом «рассказать». О чём же хочет поэт поведать миру? Он поёт о красоте, которая разлита повсюду, о весеннем весёлом чувстве, переполняющем сердце.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ночка\Desktop\КАРТИНКИ\Pictures\43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276856"/>
            <a:ext cx="1943088" cy="158114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Picture 4" descr="C:\Users\Яночка\Desktop\от Тани\Любовь\2388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2" y="5286374"/>
            <a:ext cx="1976438" cy="15716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Яночка\Desktop\от Тани\Любовь\Бабочки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428604"/>
            <a:ext cx="1571636" cy="27860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3" descr="C:\Users\Яночка\Desktop\КАРТИНКИ\картинки от Лены\Роз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0472" y="0"/>
            <a:ext cx="1733528" cy="14430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-2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4229100" cy="4924425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14290"/>
            <a:ext cx="3467100" cy="640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пришел к тебе с приветом,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Рассказать, что солнце встало,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оно горячим светом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листам затрепетало;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Рассказать, что лес проснулся,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Весь проснулся, веткой каждой,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Каждой птицей встрепенулся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весенней полон жаждой;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Рассказать, что с той же страстью,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вчера, пришел я снова,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душа все так же счастью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тебе служить готова;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Рассказать, что отовсюду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меня весельем веет,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не знаю сам, что буду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Петь, – но только песня зреет.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i="1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14290"/>
            <a:ext cx="2903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любви.</a:t>
            </a:r>
            <a:endParaRPr lang="ru-RU" sz="5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FFF00">
                <a:alpha val="79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ночка\Desktop\КАРТИНКИ\картинки от Лены\Роз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72074"/>
            <a:ext cx="2000296" cy="1785926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6116" y="214290"/>
            <a:ext cx="4670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«Шёпот, робкое дыханье…»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8842" y="928670"/>
            <a:ext cx="65223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Лирическая пьеса  «Шёпот, робкое дыханье…» относится к ранним стихотворениям. Основная тема стихотворения - чувство любви. Так о любви до Фета ещё никто не писал. Фет на сопоставлении явлений построил всё стихотворение: мир природы и мир человека. И хотя нет ни одного глагола, стихотворение насыщено действием. Только предметы и явления, которые называются одно за другим: шёпот – робкое дыханье – трели соловья… Но все предметы существуют не сами по себе, а как знаки чувств и состояний.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Яночка\Desktop\от Тани\Любовь\av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785950" cy="159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Яночка\Desktop\КАРТИНКИ\картинки от Лены\роз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00570"/>
            <a:ext cx="2357454" cy="221457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2">
                <a:lumMod val="60000"/>
                <a:lumOff val="40000"/>
                <a:alpha val="0"/>
              </a:schemeClr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«Шёпот, робкое дыханье…»</a:t>
            </a:r>
            <a:endParaRPr lang="ru-RU" sz="32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721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Шёпот, робкое дыханье,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Трели соловья,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Серебро и колыханье 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Сонного ручья,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Свет ночной, ночные тени,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Тени без конца,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Ряд волшебных изменений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Милого лица,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дымных тучках пурпур розы,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Отблеск янтаря,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лобзания, и слёзы,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заря, заря!...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1850г.</a:t>
            </a:r>
          </a:p>
          <a:p>
            <a:pPr algn="ctr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Яночка\Desktop\КАРТИНКИ\картинки от Лены\Голубая р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500330" cy="56642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0" name="Picture 2" descr="C:\Users\Яночка\Desktop\от Тани\Любовь\Бабоч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714620"/>
            <a:ext cx="2286000" cy="3071834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Мотивы природы в поэзии Фета.</a:t>
            </a:r>
            <a:endParaRPr lang="ru-RU" sz="3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Что такое природа в стихотворениях Фета? Всё в ней -сумрачные осенние дни и первый весенний цветок, томительный среднерусский полдень и короткая северная ночь, плач комара и трели соловья – превращаются под пером поэта в золото чарующего стиха. Поэт стремится передать жизнь природы в момент перехода её из одного состояния в другое, запечатлеть мгновение этого перехода. Она дышит, она движется, она чувствует.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Яночка\Desktop\КАРТИНКИ\Pictures\HI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00570"/>
            <a:ext cx="2571736" cy="235743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0" name="Picture 6" descr="C:\Users\Яночка\Desktop\КАРТИНКИ\Pictures\43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776922"/>
            <a:ext cx="1514460" cy="1081078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050" name="Picture 2" descr="C:\Users\Яночка\Desktop\КАРТИНКИ\Pictures\MF0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4380"/>
            <a:ext cx="2992430" cy="233362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 descr="C:\Users\Яночка\Desktop\КАРТИНКИ\Pictures\115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71650" cy="164307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9900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 верба вся пушистая 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Раскинулась кругом;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Опять весна душистая 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Повеяла крылом.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Станицей тучки носятся,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Тепло озарены,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И в душу снова просятся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Пленительные сны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Везде разнообразною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Картиной занят взгляд,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Шумит толпою праздною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Народ, чему-то рад…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Какой-то тайной жаждою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Мечта распалена – 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И над душою каждою</a:t>
            </a:r>
          </a:p>
          <a:p>
            <a:pPr>
              <a:buNone/>
            </a:pPr>
            <a:r>
              <a:rPr lang="ru-RU" sz="9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Проносится весна.</a:t>
            </a:r>
            <a:endParaRPr lang="ru-RU" sz="96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Любимое время года Фета – весна.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Яночка\Desktop\КАРТИНКИ\Pictures\fffdb3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71546"/>
            <a:ext cx="3500462" cy="3214710"/>
          </a:xfrm>
          <a:prstGeom prst="ellipse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F0000">
                <a:alpha val="57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Природа у Фета почти никогда не существует сама по себе, отдельно от человека. У поэта душа и мир связаны, а порою и неразделимы.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Яночка\Desktop\КАРТИНКИ\Pictures\43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4658">
            <a:off x="214282" y="5214950"/>
            <a:ext cx="164304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Яночка\Desktop\КАРТИНКИ\Pictures\68007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71546"/>
            <a:ext cx="3565922" cy="5286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1271158">
            <a:off x="970725" y="1425320"/>
            <a:ext cx="461216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 рукавом мне тропинку завесила.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Ветер. В лесу одному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Шумно, и жутко, и грустно, и весело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Я ничего не пойму.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Ветер. Кругом всё гудёт и колышется,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Листья кружатся у ног.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Чу, там вдали неожиданно слышится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Тонко взывающий рог.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Сладостен зов мне глашатая медного!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Мёртвые что мне листы!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Кажется, издали странника бедного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Нежно приветствуешь ты.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3429024" cy="4740277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Печальная берёза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У моего окна,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прихотью мороза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Разубрана она.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 гроздья винограда,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Ветвей концы висят,-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радостен для взгляда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Весь траурный наряд.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Люблю игру денницы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замечать на ней,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жаль мне, если птицы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Стряхнут красу ветвей.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1842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2571744"/>
            <a:ext cx="33949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Чудная картина,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ты мне родна: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Белая равнина,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Полная луна.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Свет небес высоких,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блестящий снег,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саней далёких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Одинокий бег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1841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Яночка\Desktop\КАРТИНКИ\Pictures\167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357850" cy="4143404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635000"/>
          </a:effectLst>
        </p:spPr>
      </p:pic>
      <p:pic>
        <p:nvPicPr>
          <p:cNvPr id="7171" name="Picture 3" descr="C:\Users\Яночка\Desktop\КАРТИНКИ\Pictures\48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2071702" cy="207170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6600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ночка\Desktop\КАРТИНКИ\Pictures\MF0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643174" cy="4000528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Устало всё кругом: устал и цвет небес,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вечер, и река, и месяц, что родился,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ночь, и в зелени потусклой спящий лес,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жёлтый тот листок, что наконец свалился.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Лепечет лишь фонтан средь дальней темноты,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жизни говоря незримой, но знакомой…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ночь осенняя, как всемогуща ты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Отказом от борьбы и смертною истомою!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24 августа 1889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Яночка\Desktop\КАРТИНКИ\Pictures\MF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3214710" cy="197643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800840" cy="85727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 а к л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ч е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и е.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071546"/>
            <a:ext cx="500066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Фет – среди всех поэтов – обладал удивительным умением точно передавать очарование природы, мимолётные настроения человеческой души, оттенки душевных движений. О музыкальности стихов Фета говорил П. И. Чайковский: «Это не просто поэт, скорее поэт – музыкант…».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Многие стихотворения поэта стали знаменитыми романсами.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ночка\Desktop\фет\31-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28614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Этапы биографии и творчества А.А. Фета.</a:t>
            </a: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Основные мотивы творчества.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1.Познакомиться с основными этапами жизни    и  творчества поэта.</a:t>
            </a: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2.Раскрыть основные темы и мотивы лирики Фета.  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1.Научиться отбирать материал по данной       теме.  </a:t>
            </a:r>
          </a:p>
          <a:p>
            <a:pPr algn="just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2.Научиться обрабатывать полученную информацию в слайдах.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3. Научиться анализу лирического 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произведения.</a:t>
            </a:r>
          </a:p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Яночка\Desktop\КАРТИНКИ\Pictures\ACD Wallpape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4" y="5024439"/>
            <a:ext cx="3190876" cy="183356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C:\Users\Яночка\Desktop\КАРТИНКИ\картинки от Лены\р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4458"/>
            <a:ext cx="2428860" cy="153354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225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Ученица 10 класса МОУ СОШ №11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Сергеева Анна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Руководитель: учитель русского языка и 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 литературы Зимина И.Г.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71604" y="1214422"/>
            <a:ext cx="65008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В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-928718"/>
            <a:ext cx="1743060" cy="31432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93aca94b3b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33"/>
            </a:gs>
            <a:gs pos="50000">
              <a:srgbClr val="990033">
                <a:gamma/>
                <a:tint val="0"/>
                <a:invGamma/>
              </a:srgbClr>
            </a:gs>
            <a:gs pos="100000">
              <a:srgbClr val="9900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N2-618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000375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биографии. Семья. Детские годы.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357298"/>
            <a:ext cx="4572000" cy="5115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Афанасий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Афанасьевич Фет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Шеншин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родился 29 октября (по новому стилю 10 ноября) 1820 года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Орловской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губернии.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Осенью 1820 года русский дворянин Афанасий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Неофитьевич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Шеншин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вернулся из Германии, где он находился на лечении, в своё орловское имение не один. С ним была молодая женщина, Шарлотта Беккер, которая ради любви к нему оставила на родине мужа и дочь. Вскоре у них родился сын – будущий поэт Афанасий Фет.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8000">
              <a:srgbClr val="0000CC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Мальчик рос в гордом сознании того, что он – потомок русского дворянина. Но когда ему исполнилось 14 лет, произошло трагическое событие, перевернувшее его жизнь. Ребёнок был признан внебрачным.  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Чтобы не потерять дворянского звания, родители мальчика  обращаются к немецким родственникам с просьбой признать ребёнка своим. В результате сын русского дворянина Афанасий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Шеншин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превращается в немецкого  подданного Афанасия Фёта.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Афанасий Фет с 14 лет обучался в пансионе Крюммера в Германии. В пансионе были любимые учителя, живое стремление к знаниям. Здесь поэт многому научился, многое узнал. И это были знания на всю жизнь. Они оказали      большую помощь в его литературных и поэтических трудах. Хорошие знания немецкого языка, которым Фет обязан был не только матери, но и пансиону, позволили ему позднее переводить немецких поэтов, в частности любимого им Гейне. 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Учеба в Московском университете.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поэтический опыт.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gimnaz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92375"/>
            <a:ext cx="4608513" cy="4078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357166"/>
            <a:ext cx="3929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 1834 по 1844 годы учился в Московском университете. Серьёзные занятия поэзией начинаются уже на первом курсе. Стихи он записывал в специальную для того заведенную «желтую тетрадь». Поэтическая судьба Фета счастливая; великий Пушкин первым открыл ему радость поэзии, а великий Гоголь благословил на служение 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очка\Desktop\фет\фет\fet_af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136900" cy="3619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7554" y="0"/>
            <a:ext cx="5472122" cy="6264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пору пребывания в университете Фет выпустил первый сборник своих стихов. Назывался он несколько затейливо: «Лирический пантеон». Этот сборник вышел в конце ноября 1840 года без имени автора, с одними инициалами: «А.Ф».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После выхода «Лирического пантеона» два крупнейших журнала 40-х годов - «Москвитянин»  и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«Отечественные записки» стали охотно печатать его стихи.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В этих журналах напечатано восемьдесят пять стихотворений, в том числе и наиболее известное теперь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 Я пришел к тебе с приветом…».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мотивы творчества А.А. Фета.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Любовь и природа – любимые темы Фета.  В годы его военной службы произошло событие, осветившее всю дальнейшую жизнь поэта светом печальным, таинственным и счастливым, - встреча с Марией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Лазич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Она стала героиней его любовной лирики.  Мария знала и любила стихи Фета. Но отношения их закончились трагически. После смерти Марии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Лазич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 поэту в полной мере приходит осознание любви неповторимой и единственной. Теперь он всю жизнь будет вспоминать, будет говорить и петь об этой любви – высокими, прекрасными, удивительными стихами.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 rot="407862">
            <a:off x="2546952" y="2492545"/>
            <a:ext cx="5972188" cy="1143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Ты отстрадала, я ещё страдаю,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Сомнением мне суждено дышать,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трепещу, и сердцем избегаю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Искать того, чего нельзя понять.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был рассвет! Я помню, вспоминаю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Язык любви, цветов, ночных лучей.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 не цвести всевидящему маю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отблеске родном таких очей!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Очей тех нет – и мне не страшны гробы,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Завидно мне безмолвие твоё,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И, не судя ни тупости, ни злобы,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Скорей, скорей в твоё небытие!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 ноября 1878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Яночка\Desktop\КАРТИНКИ\картинки от Лены\Розо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508952" cy="25048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Users\Яночка\Desktop\КАРТИНКИ\Pictures\HI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12" y="4881570"/>
            <a:ext cx="2349488" cy="19764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Users\Яночка\Desktop\от Тани\Любовь\ROS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2500298" cy="25717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853</TotalTime>
  <Words>1395</Words>
  <Application>Microsoft Office PowerPoint</Application>
  <PresentationFormat>Экран (4:3)</PresentationFormat>
  <Paragraphs>151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по литературе. Афанасий Афанасьевич Фет 1820-1892г.</vt:lpstr>
      <vt:lpstr>Слайд 2</vt:lpstr>
      <vt:lpstr>Слайд 3</vt:lpstr>
      <vt:lpstr>Слайд 4</vt:lpstr>
      <vt:lpstr>Слайд 5</vt:lpstr>
      <vt:lpstr>Слайд 6</vt:lpstr>
      <vt:lpstr>Слайд 7</vt:lpstr>
      <vt:lpstr>    Основные мотивы творчества А.А. Фета.</vt:lpstr>
      <vt:lpstr>Ты отстрадала, я ещё страдаю, Сомнением мне суждено дышать, И трепещу, и сердцем избегаю Искать того, чего нельзя понять.  А был рассвет! Я помню, вспоминаю Язык любви, цветов, ночных лучей. Как не цвести всевидящему маю При отблеске родном таких очей!  Очей тех нет – и мне не страшны гробы, Завидно мне безмолвие твоё, И, не судя ни тупости, ни злобы, Скорей, скорей в твоё небытие! 4 ноября 1878</vt:lpstr>
      <vt:lpstr>«Я пришёл к тебе с приветом…»  </vt:lpstr>
      <vt:lpstr>Слайд 11</vt:lpstr>
      <vt:lpstr>Слайд 12</vt:lpstr>
      <vt:lpstr>«Шёпот, робкое дыханье…»</vt:lpstr>
      <vt:lpstr>Мотивы природы в поэзии Фета.</vt:lpstr>
      <vt:lpstr>        Любимое время года Фета – весна.</vt:lpstr>
      <vt:lpstr>Природа у Фета почти никогда не существует сама по себе, отдельно от человека. У поэта душа и мир связаны, а порою и неразделимы.</vt:lpstr>
      <vt:lpstr>Слайд 17</vt:lpstr>
      <vt:lpstr>Слайд 18</vt:lpstr>
      <vt:lpstr>З а к л ю ч е н и е.</vt:lpstr>
      <vt:lpstr>   Презентацию выполнила: Ученица 10 класса МОУ СОШ №11 Сергеева Анна  Руководитель: учитель русского языка и                             литературы Зимина И.Г.                 </vt:lpstr>
      <vt:lpstr>Слайд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Афанасьевич Фет 1820-1892г.</dc:title>
  <dc:creator>Яночка</dc:creator>
  <cp:lastModifiedBy>Admin</cp:lastModifiedBy>
  <cp:revision>93</cp:revision>
  <dcterms:created xsi:type="dcterms:W3CDTF">2007-06-22T18:21:37Z</dcterms:created>
  <dcterms:modified xsi:type="dcterms:W3CDTF">2010-10-28T14:07:01Z</dcterms:modified>
</cp:coreProperties>
</file>