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7" r:id="rId9"/>
    <p:sldId id="268" r:id="rId10"/>
    <p:sldId id="266" r:id="rId11"/>
    <p:sldId id="265" r:id="rId12"/>
    <p:sldId id="264" r:id="rId13"/>
    <p:sldId id="275" r:id="rId14"/>
    <p:sldId id="269" r:id="rId15"/>
    <p:sldId id="271" r:id="rId16"/>
    <p:sldId id="272" r:id="rId17"/>
    <p:sldId id="273" r:id="rId18"/>
    <p:sldId id="274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66FFFF"/>
    <a:srgbClr val="0000CC"/>
    <a:srgbClr val="00FFFF"/>
    <a:srgbClr val="FFCC66"/>
    <a:srgbClr val="FF66CC"/>
    <a:srgbClr val="FF6600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19" autoAdjust="0"/>
    <p:restoredTop sz="94667" autoAdjust="0"/>
  </p:normalViewPr>
  <p:slideViewPr>
    <p:cSldViewPr>
      <p:cViewPr varScale="1">
        <p:scale>
          <a:sx n="113" d="100"/>
          <a:sy n="113" d="100"/>
        </p:scale>
        <p:origin x="-191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460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335B6F-47BD-415B-B27B-74A29F0696BD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CEF2D5-7494-412B-8B88-45AA2EFC55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CEF2D5-7494-412B-8B88-45AA2EFC55C6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B448-DBF5-475B-BBC7-C40903929588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A900-716A-4D3C-A1D2-6472849BE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B448-DBF5-475B-BBC7-C40903929588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A900-716A-4D3C-A1D2-6472849BE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B448-DBF5-475B-BBC7-C40903929588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A900-716A-4D3C-A1D2-6472849BE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B448-DBF5-475B-BBC7-C40903929588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A900-716A-4D3C-A1D2-6472849BE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B448-DBF5-475B-BBC7-C40903929588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A900-716A-4D3C-A1D2-6472849BE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B448-DBF5-475B-BBC7-C40903929588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A900-716A-4D3C-A1D2-6472849BE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B448-DBF5-475B-BBC7-C40903929588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A900-716A-4D3C-A1D2-6472849BE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B448-DBF5-475B-BBC7-C40903929588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A900-716A-4D3C-A1D2-6472849BE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B448-DBF5-475B-BBC7-C40903929588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A900-716A-4D3C-A1D2-6472849BE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B448-DBF5-475B-BBC7-C40903929588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A900-716A-4D3C-A1D2-6472849BE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B448-DBF5-475B-BBC7-C40903929588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A900-716A-4D3C-A1D2-6472849BE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3B448-DBF5-475B-BBC7-C40903929588}" type="datetimeFigureOut">
              <a:rPr lang="ru-RU" smtClean="0"/>
              <a:pPr/>
              <a:t>28.10.2010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8A900-716A-4D3C-A1D2-6472849BE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Admin\&#1056;&#1072;&#1073;&#1086;&#1095;&#1080;&#1081;%20&#1089;&#1090;&#1086;&#1083;\&#1052;&#1091;&#1079;&#1099;&#1082;&#1072;%20&#1076;&#1083;&#1103;%20&#1089;&#1083;&#1072;&#1081;&#1076;&#1086;&#1074;\12%20&#1047;&#1072;&#1082;&#1072;&#1090;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H:\93aca94b3b28.mp3" TargetMode="Externa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785794"/>
            <a:ext cx="7772400" cy="1470025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Презентация по литературе.</a:t>
            </a: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Афанасий Афанасьевич Фет</a:t>
            </a:r>
            <a:b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1820-1892г.</a:t>
            </a:r>
            <a:endParaRPr lang="ru-RU" sz="4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71736" y="3714752"/>
            <a:ext cx="6400800" cy="2857520"/>
          </a:xfrm>
        </p:spPr>
        <p:txBody>
          <a:bodyPr>
            <a:normAutofit/>
          </a:bodyPr>
          <a:lstStyle/>
          <a:p>
            <a:pPr algn="r"/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пока святым искусством Радуется свет,</a:t>
            </a:r>
          </a:p>
          <a:p>
            <a:pPr algn="r"/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Будет дорог нежным чувством</a:t>
            </a:r>
          </a:p>
          <a:p>
            <a:pPr algn="r"/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Вдохновенный Фет.</a:t>
            </a:r>
          </a:p>
          <a:p>
            <a:pPr algn="r"/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К.Фофанов</a:t>
            </a:r>
          </a:p>
          <a:p>
            <a:pPr algn="r"/>
            <a:endParaRPr lang="ru-RU" i="1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pPr algn="r"/>
            <a:endParaRPr lang="ru-RU" dirty="0" smtClean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5" name="12 Закат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7030A0"/>
            </a:gs>
            <a:gs pos="64999">
              <a:srgbClr val="F0EBD5"/>
            </a:gs>
            <a:gs pos="100000">
              <a:srgbClr val="D1C39F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71438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«Я пришёл к тебе с приветом…»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2000" b="1" i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5852" y="714356"/>
            <a:ext cx="635798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Стихотворение это – одно из самых   популярных. Впервые оно напечатано в 1843 г.  Стихотворение написано на тему любви. Тема старая, вечная. А от стихотворения Фета веет свежестью и новизною, оно  ни на что не похоже.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Каждая новая строфа начинается глаголом «рассказать». О чём же хочет поэт поведать миру? Он поёт о красоте, которая разлита повсюду, о весеннем весёлом чувстве, переполняющем сердце.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Яночка\Desktop\КАРТИНКИ\Pictures\432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84" y="5276856"/>
            <a:ext cx="1943088" cy="1581144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028" name="Picture 4" descr="C:\Users\Яночка\Desktop\от Тани\Любовь\23886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7562" y="5286374"/>
            <a:ext cx="1976438" cy="1571626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26" name="Picture 2" descr="C:\Users\Яночка\Desktop\от Тани\Любовь\Бабочки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85784" y="428604"/>
            <a:ext cx="1571636" cy="2786082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3" name="Picture 3" descr="C:\Users\Яночка\Desktop\КАРТИНКИ\картинки от Лены\Роза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10472" y="0"/>
            <a:ext cx="1733528" cy="1443022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-257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1428736"/>
            <a:ext cx="4229100" cy="4924425"/>
          </a:xfrm>
          <a:prstGeom prst="rect">
            <a:avLst/>
          </a:prstGeom>
          <a:noFill/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85720" y="214290"/>
            <a:ext cx="3467100" cy="64087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00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Я пришел к тебе с приветом,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00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Рассказать, что солнце встало,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00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Что оно горячим светом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00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 листам затрепетало;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00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Рассказать, что лес проснулся,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00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Весь проснулся, веткой каждой,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00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Каждой птицей встрепенулся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00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 весенней полон жаждой;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00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Рассказать, что с той же страстью,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00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Как вчера, пришел я снова,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00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Что душа все так же счастью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00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 тебе служить готова;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00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Рассказать, что отовсюду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00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 меня весельем веет, 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00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Что не знаю сам, что буду 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00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Петь, – но только песня зреет.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2000" i="1" u="none" strike="noStrike" kern="1200" cap="none" spc="0" normalizeH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628" y="214290"/>
            <a:ext cx="290335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любви.</a:t>
            </a:r>
            <a:endParaRPr lang="ru-RU" sz="5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rgbClr val="FFFF00">
                <a:alpha val="79000"/>
              </a:srgbClr>
            </a:gs>
            <a:gs pos="64999">
              <a:srgbClr val="F0EBD5"/>
            </a:gs>
            <a:gs pos="100000">
              <a:srgbClr val="D1C39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Яночка\Desktop\КАРТИНКИ\картинки от Лены\Роза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5072074"/>
            <a:ext cx="2000296" cy="1785926"/>
          </a:xfrm>
          <a:prstGeom prst="ellipse">
            <a:avLst/>
          </a:prstGeom>
          <a:ln>
            <a:noFill/>
          </a:ln>
          <a:effectLst>
            <a:reflection blurRad="6350" stA="50000" endA="295" endPos="92000" dist="101600" dir="5400000" sy="-100000" algn="bl" rotWithShape="0"/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286116" y="214290"/>
            <a:ext cx="46700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«Шёпот, робкое дыханье…»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78842" y="928670"/>
            <a:ext cx="652231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Лирическая пьеса  «Шёпот, робкое дыханье…» относится к ранним стихотворениям. Основная тема стихотворения - чувство любви. Так о любви до Фета ещё никто не писал. Фет на сопоставлении явлений построил всё стихотворение: мир природы и мир человека. И хотя нет ни одного глагола, стихотворение насыщено действием. Только предметы и явления, которые называются одно за другим: шёпот – робкое дыханье – трели соловья… Но все предметы существуют не сами по себе, а как знаки чувств и состояний.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Яночка\Desktop\от Тани\Любовь\av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1785950" cy="15954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Яночка\Desktop\КАРТИНКИ\картинки от Лены\роза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4500570"/>
            <a:ext cx="2357454" cy="2214578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6000">
              <a:schemeClr val="accent2">
                <a:lumMod val="60000"/>
                <a:lumOff val="40000"/>
                <a:alpha val="0"/>
              </a:schemeClr>
            </a:gs>
            <a:gs pos="100000">
              <a:srgbClr val="005CB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«Шёпот, робкое дыханье…»</a:t>
            </a:r>
            <a:endParaRPr lang="ru-RU" sz="3200" b="1" i="1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0"/>
            <a:ext cx="8229600" cy="557216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Шёпот, робкое дыханье,</a:t>
            </a:r>
          </a:p>
          <a:p>
            <a:pPr algn="ctr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Трели соловья,</a:t>
            </a:r>
          </a:p>
          <a:p>
            <a:pPr algn="ctr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Серебро и колыханье </a:t>
            </a:r>
          </a:p>
          <a:p>
            <a:pPr algn="ctr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Сонного ручья,</a:t>
            </a:r>
          </a:p>
          <a:p>
            <a:pPr algn="ctr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Свет ночной, ночные тени,</a:t>
            </a:r>
          </a:p>
          <a:p>
            <a:pPr algn="ctr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Тени без конца,</a:t>
            </a:r>
          </a:p>
          <a:p>
            <a:pPr algn="ctr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Ряд волшебных изменений</a:t>
            </a:r>
          </a:p>
          <a:p>
            <a:pPr algn="ctr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Милого лица,</a:t>
            </a:r>
          </a:p>
          <a:p>
            <a:pPr algn="ctr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В дымных тучках пурпур розы,</a:t>
            </a:r>
          </a:p>
          <a:p>
            <a:pPr algn="ctr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Отблеск янтаря,</a:t>
            </a:r>
          </a:p>
          <a:p>
            <a:pPr algn="ctr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И лобзания, и слёзы,</a:t>
            </a:r>
          </a:p>
          <a:p>
            <a:pPr algn="ctr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И заря, заря!...</a:t>
            </a:r>
          </a:p>
          <a:p>
            <a:pPr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                      1850г.</a:t>
            </a:r>
          </a:p>
          <a:p>
            <a:pPr algn="ctr">
              <a:buNone/>
            </a:pP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Яночка\Desktop\КАРТИНКИ\картинки от Лены\Голубая роз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714356"/>
            <a:ext cx="2500330" cy="5664200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2050" name="Picture 2" descr="C:\Users\Яночка\Desktop\от Тани\Любовь\Бабочки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2714620"/>
            <a:ext cx="2286000" cy="3071834"/>
          </a:xfrm>
          <a:prstGeom prst="ellipse">
            <a:avLst/>
          </a:prstGeom>
          <a:ln>
            <a:noFill/>
          </a:ln>
          <a:effectLst>
            <a:reflection blurRad="6350" stA="50000" endA="300" endPos="90000" dir="5400000" sy="-100000" algn="bl" rotWithShape="0"/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Мотивы природы в поэзии Фета.</a:t>
            </a:r>
            <a:endParaRPr lang="ru-RU" sz="3200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Что такое природа в стихотворениях Фета? Всё в ней -сумрачные осенние дни и первый весенний цветок, томительный среднерусский полдень и короткая северная ночь, плач комара и трели соловья – превращаются под пером поэта в золото чарующего стиха. Поэт стремится передать жизнь природы в момент перехода её из одного состояния в другое, запечатлеть мгновение этого перехода. Она дышит, она движется, она чувствует.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C:\Users\Яночка\Desktop\КАРТИНКИ\Pictures\HI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4500570"/>
            <a:ext cx="2571736" cy="2357430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1030" name="Picture 6" descr="C:\Users\Яночка\Desktop\КАРТИНКИ\Pictures\432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5776922"/>
            <a:ext cx="1514460" cy="1081078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2050" name="Picture 2" descr="C:\Users\Яночка\Desktop\КАРТИНКИ\Pictures\MF09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24380"/>
            <a:ext cx="2992430" cy="2333620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2051" name="Picture 3" descr="C:\Users\Яночка\Desktop\КАРТИНКИ\Pictures\11509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871650" cy="1643074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09900"/>
            </a:gs>
            <a:gs pos="64999">
              <a:srgbClr val="F0EBD5"/>
            </a:gs>
            <a:gs pos="100000">
              <a:srgbClr val="D1C39F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229600" cy="4525963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</a:t>
            </a:r>
            <a:r>
              <a:rPr lang="ru-RU" sz="9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Уж верба вся пушистая </a:t>
            </a:r>
          </a:p>
          <a:p>
            <a:pPr>
              <a:buNone/>
            </a:pPr>
            <a:r>
              <a:rPr lang="ru-RU" sz="9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Раскинулась кругом;</a:t>
            </a:r>
          </a:p>
          <a:p>
            <a:pPr>
              <a:buNone/>
            </a:pPr>
            <a:r>
              <a:rPr lang="ru-RU" sz="9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Опять весна душистая </a:t>
            </a:r>
          </a:p>
          <a:p>
            <a:pPr>
              <a:buNone/>
            </a:pPr>
            <a:r>
              <a:rPr lang="ru-RU" sz="9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Повеяла крылом.</a:t>
            </a:r>
          </a:p>
          <a:p>
            <a:pPr>
              <a:buNone/>
            </a:pPr>
            <a:r>
              <a:rPr lang="ru-RU" sz="9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Станицей тучки носятся,</a:t>
            </a:r>
          </a:p>
          <a:p>
            <a:pPr>
              <a:buNone/>
            </a:pPr>
            <a:r>
              <a:rPr lang="ru-RU" sz="9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Тепло озарены,</a:t>
            </a:r>
          </a:p>
          <a:p>
            <a:pPr>
              <a:buNone/>
            </a:pPr>
            <a:r>
              <a:rPr lang="ru-RU" sz="9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И в душу снова просятся</a:t>
            </a:r>
          </a:p>
          <a:p>
            <a:pPr>
              <a:buNone/>
            </a:pPr>
            <a:r>
              <a:rPr lang="ru-RU" sz="9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Пленительные сны</a:t>
            </a:r>
          </a:p>
          <a:p>
            <a:pPr>
              <a:buNone/>
            </a:pPr>
            <a:r>
              <a:rPr lang="ru-RU" sz="9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Везде разнообразною</a:t>
            </a:r>
          </a:p>
          <a:p>
            <a:pPr>
              <a:buNone/>
            </a:pPr>
            <a:r>
              <a:rPr lang="ru-RU" sz="9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Картиной занят взгляд,</a:t>
            </a:r>
          </a:p>
          <a:p>
            <a:pPr>
              <a:buNone/>
            </a:pPr>
            <a:r>
              <a:rPr lang="ru-RU" sz="9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Шумит толпою праздною</a:t>
            </a:r>
          </a:p>
          <a:p>
            <a:pPr>
              <a:buNone/>
            </a:pPr>
            <a:r>
              <a:rPr lang="ru-RU" sz="9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Народ, чему-то рад…</a:t>
            </a:r>
          </a:p>
          <a:p>
            <a:pPr>
              <a:buNone/>
            </a:pPr>
            <a:r>
              <a:rPr lang="ru-RU" sz="9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Какой-то тайной жаждою</a:t>
            </a:r>
          </a:p>
          <a:p>
            <a:pPr>
              <a:buNone/>
            </a:pPr>
            <a:r>
              <a:rPr lang="ru-RU" sz="9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Мечта распалена – </a:t>
            </a:r>
          </a:p>
          <a:p>
            <a:pPr>
              <a:buNone/>
            </a:pPr>
            <a:r>
              <a:rPr lang="ru-RU" sz="9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И над душою каждою</a:t>
            </a:r>
          </a:p>
          <a:p>
            <a:pPr>
              <a:buNone/>
            </a:pPr>
            <a:r>
              <a:rPr lang="ru-RU" sz="9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Проносится весна.</a:t>
            </a:r>
            <a:endParaRPr lang="ru-RU" sz="9600" b="1" i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-214338"/>
            <a:ext cx="8229600" cy="78581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Любимое время года Фета – весна.</a:t>
            </a:r>
            <a:endParaRPr lang="ru-RU" sz="32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Яночка\Desktop\КАРТИНКИ\Pictures\fffdb39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1071546"/>
            <a:ext cx="3500462" cy="3214710"/>
          </a:xfrm>
          <a:prstGeom prst="ellipse">
            <a:avLst/>
          </a:prstGeom>
          <a:ln>
            <a:noFill/>
          </a:ln>
          <a:effectLst>
            <a:reflection blurRad="6350" stA="50000" endA="300" endPos="90000" dist="50800" dir="5400000" sy="-100000" algn="bl" rotWithShape="0"/>
            <a:softEdge rad="112500"/>
          </a:effectLst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8000">
              <a:srgbClr val="FF0000">
                <a:alpha val="57000"/>
              </a:srgbClr>
            </a:gs>
            <a:gs pos="64999">
              <a:srgbClr val="F0EBD5"/>
            </a:gs>
            <a:gs pos="100000">
              <a:srgbClr val="D1C39F"/>
            </a:gs>
          </a:gsLst>
          <a:path path="rect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Природа у Фета почти никогда не существует сама по себе, отдельно от человека. У поэта душа и мир связаны, а порою и неразделимы.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Яночка\Desktop\КАРТИНКИ\Pictures\432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04658">
            <a:off x="214282" y="5214950"/>
            <a:ext cx="1643042" cy="1428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Users\Яночка\Desktop\КАРТИНКИ\Pictures\68007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1071546"/>
            <a:ext cx="3565922" cy="52863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 rot="21271158">
            <a:off x="970725" y="1425320"/>
            <a:ext cx="4612160" cy="40934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Ель рукавом мне тропинку завесила.</a:t>
            </a:r>
          </a:p>
          <a:p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Ветер. В лесу одному</a:t>
            </a:r>
          </a:p>
          <a:p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Шумно, и жутко, и грустно, и весело</a:t>
            </a:r>
          </a:p>
          <a:p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Я ничего не пойму.</a:t>
            </a:r>
          </a:p>
          <a:p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Ветер. Кругом всё гудёт и колышется,</a:t>
            </a:r>
          </a:p>
          <a:p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Листья кружатся у ног.</a:t>
            </a:r>
          </a:p>
          <a:p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Чу, там вдали неожиданно слышится</a:t>
            </a:r>
          </a:p>
          <a:p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Тонко взывающий рог.</a:t>
            </a:r>
          </a:p>
          <a:p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Сладостен зов мне глашатая медного!</a:t>
            </a:r>
          </a:p>
          <a:p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Мёртвые что мне листы!</a:t>
            </a:r>
          </a:p>
          <a:p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Кажется, издали странника бедного</a:t>
            </a:r>
          </a:p>
          <a:p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Нежно приветствуешь ты.</a:t>
            </a:r>
          </a:p>
          <a:p>
            <a:endParaRPr lang="ru-RU" sz="2000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5">
                <a:lumMod val="75000"/>
              </a:schemeClr>
            </a:gs>
            <a:gs pos="64999">
              <a:srgbClr val="F0EBD5"/>
            </a:gs>
            <a:gs pos="100000">
              <a:srgbClr val="D1C39F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14356"/>
            <a:ext cx="3429024" cy="4740277"/>
          </a:xfrm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Печальная берёза</a:t>
            </a: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У моего окна,</a:t>
            </a: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 прихотью мороза</a:t>
            </a: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Разубрана она.</a:t>
            </a:r>
          </a:p>
          <a:p>
            <a:pPr>
              <a:buNone/>
            </a:pP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Как гроздья винограда,</a:t>
            </a: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Ветвей концы висят,-</a:t>
            </a: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 радостен для взгляда</a:t>
            </a: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Весь траурный наряд.</a:t>
            </a:r>
          </a:p>
          <a:p>
            <a:pPr>
              <a:buNone/>
            </a:pP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Люблю игру денницы</a:t>
            </a: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Я замечать на ней,</a:t>
            </a: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 жаль мне, если птицы</a:t>
            </a: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Стряхнут красу ветвей.</a:t>
            </a:r>
          </a:p>
          <a:p>
            <a:pPr>
              <a:buNone/>
            </a:pP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1842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286512" y="2571744"/>
            <a:ext cx="339495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Чудная картина,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Как ты мне родна: 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Белая равнина,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Полная луна.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Свет небес высоких,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И блестящий снег,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И саней далёких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Одинокий бег</a:t>
            </a:r>
          </a:p>
          <a:p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1841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Яночка\Desktop\КАРТИНКИ\Pictures\1670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571612"/>
            <a:ext cx="5357850" cy="4143404"/>
          </a:xfrm>
          <a:prstGeom prst="ellipse">
            <a:avLst/>
          </a:prstGeom>
          <a:ln>
            <a:noFill/>
          </a:ln>
          <a:effectLst>
            <a:reflection blurRad="6350" stA="50000" endA="300" endPos="90000" dir="5400000" sy="-100000" algn="bl" rotWithShape="0"/>
            <a:softEdge rad="635000"/>
          </a:effectLst>
        </p:spPr>
      </p:pic>
      <p:pic>
        <p:nvPicPr>
          <p:cNvPr id="7171" name="Picture 3" descr="C:\Users\Яночка\Desktop\КАРТИНКИ\Pictures\482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214290"/>
            <a:ext cx="2071702" cy="2071702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FF6600"/>
            </a:gs>
            <a:gs pos="64999">
              <a:srgbClr val="F0EBD5"/>
            </a:gs>
            <a:gs pos="100000">
              <a:srgbClr val="D1C39F"/>
            </a:gs>
          </a:gsLst>
          <a:path path="rect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Яночка\Desktop\КАРТИНКИ\Pictures\MF037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214290"/>
            <a:ext cx="2643174" cy="4000528"/>
          </a:xfrm>
          <a:prstGeom prst="ellipse">
            <a:avLst/>
          </a:prstGeom>
          <a:ln>
            <a:noFill/>
          </a:ln>
          <a:effectLst>
            <a:reflection blurRad="6350" stA="50000" endA="300" endPos="90000" dir="5400000" sy="-100000" algn="bl" rotWithShape="0"/>
            <a:softEdge rad="3175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14282" y="571480"/>
            <a:ext cx="664373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Устало всё кругом: устал и цвет небес,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И вечер, и река, и месяц, что родился,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И ночь, и в зелени потусклой спящий лес,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И жёлтый тот листок, что наконец свалился.</a:t>
            </a:r>
          </a:p>
          <a:p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Лепечет лишь фонтан средь дальней темноты,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 жизни говоря незримой, но знакомой…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 ночь осенняя, как всемогуща ты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Отказом от борьбы и смертною истомою!</a:t>
            </a:r>
          </a:p>
          <a:p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24 августа 1889</a:t>
            </a:r>
          </a:p>
          <a:p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 descr="C:\Users\Яночка\Desktop\КАРТИНКИ\Pictures\MF01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714884"/>
            <a:ext cx="3214710" cy="1976430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2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0"/>
            <a:ext cx="6800840" cy="857272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З а к л </a:t>
            </a:r>
            <a:r>
              <a:rPr lang="ru-RU" sz="5400" b="1" i="1" dirty="0" err="1" smtClean="0"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 ч е </a:t>
            </a:r>
            <a:r>
              <a:rPr lang="ru-RU" sz="5400" b="1" i="1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 и е.</a:t>
            </a:r>
            <a:endParaRPr lang="ru-RU" sz="5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43306" y="1071546"/>
            <a:ext cx="5000660" cy="4525963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Фет – среди всех поэтов – обладал удивительным умением точно передавать очарование природы, мимолётные настроения человеческой души, оттенки душевных движений. О музыкальности стихов Фета говорил П. И. Чайковский: «Это не просто поэт, скорее поэт – музыкант…».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Многие стихотворения поэта стали знаменитыми романсами.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Яночка\Desktop\фет\31-1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285860"/>
            <a:ext cx="3286148" cy="4000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6">
                <a:lumMod val="75000"/>
              </a:schemeClr>
            </a:gs>
            <a:gs pos="64999">
              <a:srgbClr val="F0EBD5"/>
            </a:gs>
            <a:gs pos="100000">
              <a:srgbClr val="D1C39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214282" y="571480"/>
            <a:ext cx="8929718" cy="452596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Этапы биографии и творчества А.А. Фета.</a:t>
            </a:r>
          </a:p>
          <a:p>
            <a:pPr algn="just">
              <a:buNone/>
            </a:pP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  Основные мотивы творчества.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Цели: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1.Познакомиться с основными этапами жизни    и  творчества поэта.</a:t>
            </a:r>
          </a:p>
          <a:p>
            <a:pPr algn="just">
              <a:buNone/>
            </a:pP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  2.Раскрыть основные темы и мотивы лирики Фета.  </a:t>
            </a:r>
          </a:p>
          <a:p>
            <a:pPr algn="just">
              <a:buNone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1.Научиться отбирать материал по данной       теме.  </a:t>
            </a:r>
          </a:p>
          <a:p>
            <a:pPr algn="just">
              <a:buNone/>
            </a:pP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      2.Научиться обрабатывать полученную информацию в слайдах.</a:t>
            </a:r>
          </a:p>
          <a:p>
            <a:pPr algn="just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       3. Научиться анализу лирического </a:t>
            </a:r>
          </a:p>
          <a:p>
            <a:pPr algn="just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          произведения.</a:t>
            </a:r>
          </a:p>
          <a:p>
            <a:pPr>
              <a:buNone/>
            </a:pP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</a:p>
          <a:p>
            <a:pPr>
              <a:buNone/>
            </a:pP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 descr="C:\Users\Яночка\Desktop\КАРТИНКИ\Pictures\ACD Wallpaper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3124" y="5024439"/>
            <a:ext cx="3190876" cy="1833561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2050" name="Picture 2" descr="C:\Users\Яночка\Desktop\КАРТИНКИ\картинки от Лены\роз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24458"/>
            <a:ext cx="2428860" cy="1533542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2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000240"/>
            <a:ext cx="8229600" cy="1225536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Презентацию выполнила:</a:t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Ученица 10 класса МОУ СОШ №11</a:t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Сергеева Анна</a:t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Руководитель: учитель русского языка и  </a:t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                         литературы Зимина И.Г. </a:t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1571604" y="1214422"/>
            <a:ext cx="65008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АВ\Рабочий стол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72066" y="-928718"/>
            <a:ext cx="1743060" cy="314326"/>
          </a:xfrm>
        </p:spPr>
        <p:txBody>
          <a:bodyPr>
            <a:normAutofit fontScale="90000"/>
          </a:bodyPr>
          <a:lstStyle/>
          <a:p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93aca94b3b28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715404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0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0033"/>
            </a:gs>
            <a:gs pos="50000">
              <a:srgbClr val="990033">
                <a:gamma/>
                <a:tint val="0"/>
                <a:invGamma/>
              </a:srgbClr>
            </a:gs>
            <a:gs pos="100000">
              <a:srgbClr val="99003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LN2-618-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571612"/>
            <a:ext cx="3000375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714348" y="214290"/>
            <a:ext cx="8001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Этапы биографии. Семья. Детские годы.</a:t>
            </a:r>
            <a:endParaRPr lang="ru-RU" sz="32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86182" y="1357298"/>
            <a:ext cx="4572000" cy="511524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Афанасий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Афанасьевич Фет (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Шеншин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) родился 29 октября (по новому стилю 10 ноября) 1820 года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Орловской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губернии.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Осенью 1820 года русский дворянин Афанасий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Неофитьевич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Шеншин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вернулся из Германии, где он находился на лечении, в своё орловское имение не один. С ним была молодая женщина, Шарлотта Беккер, которая ради любви к нему оставила на родине мужа и дочь. Вскоре у них родился сын – будущий поэт Афанасий Фет.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88000">
              <a:srgbClr val="0000CC">
                <a:alpha val="72000"/>
              </a:srgbClr>
            </a:gs>
            <a:gs pos="64999">
              <a:srgbClr val="F0EBD5"/>
            </a:gs>
            <a:gs pos="100000">
              <a:srgbClr val="D1C39F"/>
            </a:gs>
          </a:gsLst>
          <a:path path="rect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290"/>
            <a:ext cx="8229600" cy="4525963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Мальчик рос в гордом сознании того, что он – потомок русского дворянина. Но когда ему исполнилось 14 лет, произошло трагическое событие, перевернувшее его жизнь. Ребёнок был признан внебрачным.   </a:t>
            </a:r>
          </a:p>
          <a:p>
            <a:pPr algn="ctr">
              <a:lnSpc>
                <a:spcPct val="120000"/>
              </a:lnSpc>
              <a:buNone/>
            </a:pP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   Чтобы не потерять дворянского звания, родители мальчика  обращаются к немецким родственникам с просьбой признать ребёнка своим. В результате сын русского дворянина Афанасий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Шеншин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превращается в немецкого  подданного Афанасия Фёта.</a:t>
            </a:r>
          </a:p>
          <a:p>
            <a:pPr algn="ctr">
              <a:lnSpc>
                <a:spcPct val="120000"/>
              </a:lnSpc>
              <a:buNone/>
            </a:pPr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8604"/>
            <a:ext cx="8229600" cy="4525963"/>
          </a:xfrm>
        </p:spPr>
        <p:txBody>
          <a:bodyPr>
            <a:noAutofit/>
          </a:bodyPr>
          <a:lstStyle/>
          <a:p>
            <a:pPr algn="ctr">
              <a:lnSpc>
                <a:spcPct val="160000"/>
              </a:lnSpc>
              <a:buFont typeface="Wingdings" pitchFamily="2" charset="2"/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Афанасий Фет с 14 лет обучался в пансионе Крюммера в Германии. В пансионе были любимые учителя, живое стремление к знаниям. Здесь поэт многому научился, многое узнал. И это были знания на всю жизнь. Они оказали      большую помощь в его литературных и поэтических трудах. Хорошие знания немецкого языка, которым Фет обязан был не только матери, но и пансиону, позволили ему позднее переводить немецких поэтов, в частности любимого им Гейне. </a:t>
            </a:r>
          </a:p>
          <a:p>
            <a:pPr algn="ctr">
              <a:lnSpc>
                <a:spcPct val="160000"/>
              </a:lnSpc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Учеба в Московском университете.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Первый поэтический опыт.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gimnaziy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2492375"/>
            <a:ext cx="4608513" cy="407828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628" y="357166"/>
            <a:ext cx="392909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С 1834 по 1844 годы учился в Московском университете. Серьёзные занятия поэзией начинаются уже на первом курсе. Стихи он записывал в специальную для того заведенную «желтую тетрадь». Поэтическая судьба Фета счастливая; великий Пушкин первым открыл ему радость поэзии, а великий Гоголь благословил на служение ей.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Яночка\Desktop\фет\фет\fet_afa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736"/>
            <a:ext cx="3136900" cy="36195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357554" y="0"/>
            <a:ext cx="5472122" cy="6264275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400" b="0" i="0" u="none" strike="noStrike" kern="1200" cap="none" spc="0" normalizeH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4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  </a:t>
            </a:r>
            <a:r>
              <a:rPr kumimoji="0" lang="ru-RU" sz="4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 пору пребывания в университете Фет выпустил первый сборник своих стихов. Назывался он несколько затейливо: «Лирический пантеон». Этот сборник вышел в конце ноября 1840 года без имени автора, с одними инициалами: «А.Ф».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4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4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После выхода «Лирического пантеона» два крупнейших журнала 40-х годов - «Москвитянин»  и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ru-RU" sz="4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4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«Отечественные записки» стали охотно печатать его стихи.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4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4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В этих журналах напечатано восемьдесят пять стихотворений, в том числе и наиболее известное теперь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ru-RU" sz="4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4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 Я пришел к тебе с приветом…».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4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4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4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229600" cy="85724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мотивы творчества А.А. Фета.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4525963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Любовь и природа – любимые темы Фета.  В годы его военной службы произошло событие, осветившее всю дальнейшую жизнь поэта светом печальным, таинственным и счастливым, - встреча с Марией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Лазич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Она стала героиней его любовной лирики.  Мария знала и любила стихи Фета. Но отношения их закончились трагически. После смерти Марии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Лазич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к поэту в полной мере приходит осознание любви неповторимой и единственной. Теперь он всю жизнь будет вспоминать, будет говорить и петь об этой любви – высокими, прекрасными, удивительными стихами.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 rot="407862">
            <a:off x="2546952" y="2492545"/>
            <a:ext cx="5972188" cy="1143000"/>
          </a:xfrm>
        </p:spPr>
        <p:txBody>
          <a:bodyPr>
            <a:noAutofit/>
          </a:bodyPr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Ты отстрадала, я ещё страдаю,</a:t>
            </a:r>
            <a:br>
              <a:rPr lang="ru-RU" sz="2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Сомнением мне суждено дышать,</a:t>
            </a:r>
            <a:br>
              <a:rPr lang="ru-RU" sz="2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И трепещу, и сердцем избегаю</a:t>
            </a:r>
            <a:br>
              <a:rPr lang="ru-RU" sz="2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Искать того, чего нельзя понять.</a:t>
            </a:r>
            <a:br>
              <a:rPr lang="ru-RU" sz="2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А был рассвет! Я помню, вспоминаю</a:t>
            </a:r>
            <a:br>
              <a:rPr lang="ru-RU" sz="2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Язык любви, цветов, ночных лучей.</a:t>
            </a:r>
            <a:br>
              <a:rPr lang="ru-RU" sz="2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Как не цвести всевидящему маю</a:t>
            </a:r>
            <a:br>
              <a:rPr lang="ru-RU" sz="2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 отблеске родном таких очей!</a:t>
            </a:r>
            <a:br>
              <a:rPr lang="ru-RU" sz="2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Очей тех нет – и мне не страшны гробы,</a:t>
            </a:r>
            <a:br>
              <a:rPr lang="ru-RU" sz="2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Завидно мне безмолвие твоё,</a:t>
            </a:r>
            <a:br>
              <a:rPr lang="ru-RU" sz="2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И, не судя ни тупости, ни злобы,</a:t>
            </a:r>
            <a:br>
              <a:rPr lang="ru-RU" sz="2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Скорей, скорей в твоё небытие!</a:t>
            </a:r>
            <a:br>
              <a:rPr lang="ru-RU" sz="2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4 ноября 1878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 descr="C:\Users\Яночка\Desktop\КАРТИНКИ\картинки от Лены\Розочка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2508952" cy="250481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3074" name="Picture 2" descr="C:\Users\Яночка\Desktop\КАРТИНКИ\Pictures\HI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4512" y="4881570"/>
            <a:ext cx="2349488" cy="197643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4098" name="Picture 2" descr="C:\Users\Яночка\Desktop\от Тани\Любовь\ROSE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86256"/>
            <a:ext cx="2500298" cy="2571744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853</TotalTime>
  <Words>1395</Words>
  <Application>Microsoft Office PowerPoint</Application>
  <PresentationFormat>Экран (4:3)</PresentationFormat>
  <Paragraphs>151</Paragraphs>
  <Slides>21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по литературе. Афанасий Афанасьевич Фет 1820-1892г.</vt:lpstr>
      <vt:lpstr>Слайд 2</vt:lpstr>
      <vt:lpstr>Слайд 3</vt:lpstr>
      <vt:lpstr>Слайд 4</vt:lpstr>
      <vt:lpstr>Слайд 5</vt:lpstr>
      <vt:lpstr>Слайд 6</vt:lpstr>
      <vt:lpstr>Слайд 7</vt:lpstr>
      <vt:lpstr>    Основные мотивы творчества А.А. Фета.</vt:lpstr>
      <vt:lpstr>Ты отстрадала, я ещё страдаю, Сомнением мне суждено дышать, И трепещу, и сердцем избегаю Искать того, чего нельзя понять.  А был рассвет! Я помню, вспоминаю Язык любви, цветов, ночных лучей. Как не цвести всевидящему маю При отблеске родном таких очей!  Очей тех нет – и мне не страшны гробы, Завидно мне безмолвие твоё, И, не судя ни тупости, ни злобы, Скорей, скорей в твоё небытие! 4 ноября 1878</vt:lpstr>
      <vt:lpstr>«Я пришёл к тебе с приветом…»  </vt:lpstr>
      <vt:lpstr>Слайд 11</vt:lpstr>
      <vt:lpstr>Слайд 12</vt:lpstr>
      <vt:lpstr>«Шёпот, робкое дыханье…»</vt:lpstr>
      <vt:lpstr>Мотивы природы в поэзии Фета.</vt:lpstr>
      <vt:lpstr>        Любимое время года Фета – весна.</vt:lpstr>
      <vt:lpstr>Природа у Фета почти никогда не существует сама по себе, отдельно от человека. У поэта душа и мир связаны, а порою и неразделимы.</vt:lpstr>
      <vt:lpstr>Слайд 17</vt:lpstr>
      <vt:lpstr>Слайд 18</vt:lpstr>
      <vt:lpstr>З а к л ю ч е н и е.</vt:lpstr>
      <vt:lpstr>   Презентацию выполнила: Ученица 10 класса МОУ СОШ №11 Сергеева Анна  Руководитель: учитель русского языка и                             литературы Зимина И.Г.                 </vt:lpstr>
      <vt:lpstr>Слайд 21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Афанасий Афанасьевич Фет 1820-1892г.</dc:title>
  <dc:creator>Яночка</dc:creator>
  <cp:lastModifiedBy>Admin</cp:lastModifiedBy>
  <cp:revision>93</cp:revision>
  <dcterms:created xsi:type="dcterms:W3CDTF">2007-06-22T18:21:37Z</dcterms:created>
  <dcterms:modified xsi:type="dcterms:W3CDTF">2010-10-28T14:07:01Z</dcterms:modified>
</cp:coreProperties>
</file>