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59" r:id="rId11"/>
    <p:sldId id="282" r:id="rId12"/>
    <p:sldId id="272" r:id="rId13"/>
    <p:sldId id="269" r:id="rId14"/>
    <p:sldId id="285" r:id="rId15"/>
    <p:sldId id="284" r:id="rId16"/>
    <p:sldId id="283" r:id="rId17"/>
    <p:sldId id="270" r:id="rId18"/>
    <p:sldId id="257" r:id="rId19"/>
    <p:sldId id="271" r:id="rId20"/>
    <p:sldId id="279" r:id="rId21"/>
    <p:sldId id="287" r:id="rId22"/>
    <p:sldId id="288" r:id="rId23"/>
    <p:sldId id="289" r:id="rId24"/>
    <p:sldId id="286" r:id="rId25"/>
    <p:sldId id="290" r:id="rId26"/>
    <p:sldId id="280" r:id="rId27"/>
    <p:sldId id="275" r:id="rId28"/>
    <p:sldId id="274" r:id="rId29"/>
    <p:sldId id="281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FE4C1-69AB-43D3-82CA-02741D747DE0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5D6D-EA05-4CBD-B51C-C9017EEB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5D6D-EA05-4CBD-B51C-C9017EEBD5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65D85-CB4E-40AD-8A2B-CBE6A7B93D39}" type="datetimeFigureOut">
              <a:rPr lang="ru-RU" smtClean="0"/>
              <a:pPr/>
              <a:t>06.05.2011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AA68-FBD9-4E11-B6E1-4AA329395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Дальний Восток – край контрастов.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Цели: Доказать разнообразие, контрастность природы региона.</a:t>
            </a:r>
          </a:p>
          <a:p>
            <a:pPr>
              <a:buNone/>
            </a:pPr>
            <a:r>
              <a:rPr lang="ru-RU" dirty="0" smtClean="0"/>
              <a:t>Закрепить умения и навыки работы с картами разного содержания.</a:t>
            </a:r>
          </a:p>
          <a:p>
            <a:pPr>
              <a:buNone/>
            </a:pPr>
            <a:r>
              <a:rPr lang="ru-RU" dirty="0" smtClean="0"/>
              <a:t>Задачи: Провести исследовательскую работу о природе Чукотки и Приморья.</a:t>
            </a:r>
          </a:p>
          <a:p>
            <a:pPr>
              <a:buNone/>
            </a:pPr>
            <a:r>
              <a:rPr lang="ru-RU" dirty="0" smtClean="0"/>
              <a:t>Сделать выводы об условиях жизнедеятельности.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Хозяином огромной арктической территории является белый медведь.</a:t>
            </a:r>
            <a:endParaRPr lang="ru-RU" dirty="0"/>
          </a:p>
        </p:txBody>
      </p:sp>
      <p:pic>
        <p:nvPicPr>
          <p:cNvPr id="4" name="Содержимое 3" descr="polarbear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95408"/>
            <a:ext cx="9144000" cy="53625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Полярная ночь, северное сияние.</a:t>
            </a:r>
            <a:endParaRPr lang="ru-RU" dirty="0"/>
          </a:p>
        </p:txBody>
      </p:sp>
      <p:pic>
        <p:nvPicPr>
          <p:cNvPr id="4" name="Содержимое 3" descr="chukotka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Основное занятие населения - оленеводство</a:t>
            </a:r>
            <a:endParaRPr lang="ru-RU" dirty="0"/>
          </a:p>
        </p:txBody>
      </p:sp>
      <p:pic>
        <p:nvPicPr>
          <p:cNvPr id="4" name="Содержимое 3" descr="w2_Surovaya_priroda_Chukotki_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Приморье.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Горы заполняют чуть ли не всю площадь края. С севера- востока на юго-запад протянулись на 1300 километров горы Сихотэ-Алинь. Они перерезаны реками, изобилующими водопадами. Высота гор колеблется от 1000 до2500м. Самая высокая точка 2090м. Гора Тардаки-Янги.</a:t>
            </a:r>
          </a:p>
          <a:p>
            <a:pPr>
              <a:buNone/>
            </a:pPr>
            <a:r>
              <a:rPr lang="ru-RU" dirty="0" smtClean="0"/>
              <a:t>Низменности есть по долинам рек и около озера Ханка.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Река Уссури.</a:t>
            </a:r>
            <a:endParaRPr lang="ru-RU" dirty="0"/>
          </a:p>
        </p:txBody>
      </p:sp>
      <p:pic>
        <p:nvPicPr>
          <p:cNvPr id="4" name="Содержимое 3" descr="504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14176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Горные водопады.</a:t>
            </a:r>
            <a:endParaRPr lang="ru-RU" dirty="0"/>
          </a:p>
        </p:txBody>
      </p:sp>
      <p:pic>
        <p:nvPicPr>
          <p:cNvPr id="4" name="Содержимое 3" descr="016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1142984"/>
            <a:ext cx="9358346" cy="57150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Низменность на берегу о. Ханка.</a:t>
            </a:r>
            <a:endParaRPr lang="ru-RU" dirty="0"/>
          </a:p>
        </p:txBody>
      </p:sp>
      <p:pic>
        <p:nvPicPr>
          <p:cNvPr id="4" name="Содержимое 3" descr="00330sq7[1]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Уссурийская тайга.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Избыточная тихоокеанская влага напрочь вытеснила из Уссурийского края степи и полупустыни. Здесь особый лес, его называют «уссурийская тайга» – на самом деле это смешанный лес. Здесь более двух тысяч разнообразных видов растений, из них 250 видов деревьев и кустарников растут только здесь (эндемики).Деревья крупнее своих сородичей. Пихта выше 50м.Мощные корейские кедры поднимаются до 50м. Их шишки и орехи вдвое крупнее шишек и орех сибирского кедра.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Красиво в тайге осенью.</a:t>
            </a:r>
            <a:endParaRPr lang="ru-RU" dirty="0"/>
          </a:p>
        </p:txBody>
      </p:sp>
      <p:pic>
        <p:nvPicPr>
          <p:cNvPr id="4" name="Содержимое 3" descr="133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2933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Лимонник.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Огромные, </a:t>
            </a:r>
            <a:r>
              <a:rPr lang="ru-RU" dirty="0" err="1" smtClean="0"/>
              <a:t>стройныестволы</a:t>
            </a:r>
            <a:r>
              <a:rPr lang="ru-RU" dirty="0" smtClean="0"/>
              <a:t> пихт, елей обвивают лианы амурского винограда и китайского лимонника. У него ягоды терпкие, ароматные, напоминающие немного вкус лимона. Они бодрят возвращают молодость. Две-три горсти сушеных ягод возвращают силы и энергию даже охотнику, проводящему много суток в тайге, вдали от жилья. 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Особенности географического положения.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4958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1.Отдаленность от центра.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2.Пограничное положение: граничит с США, Японией, Китаем, КНДР.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3.Приморское положение.</a:t>
            </a:r>
            <a:endParaRPr lang="ru-RU" dirty="0"/>
          </a:p>
        </p:txBody>
      </p:sp>
      <p:pic>
        <p:nvPicPr>
          <p:cNvPr id="5" name="Содержимое 4" descr="266191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357298"/>
            <a:ext cx="4500562" cy="55007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Лотос на </a:t>
            </a:r>
            <a:r>
              <a:rPr lang="ru-RU" smtClean="0"/>
              <a:t>озере Ханка.</a:t>
            </a:r>
            <a:endParaRPr lang="ru-RU"/>
          </a:p>
        </p:txBody>
      </p:sp>
      <p:pic>
        <p:nvPicPr>
          <p:cNvPr id="4" name="Содержимое 3" descr="lotos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48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Восход. Озеро Ханка.</a:t>
            </a:r>
            <a:endParaRPr lang="ru-RU" dirty="0"/>
          </a:p>
        </p:txBody>
      </p:sp>
      <p:pic>
        <p:nvPicPr>
          <p:cNvPr id="4" name="Содержимое 3" descr="52a231d74496t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664371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Корейская сосна.</a:t>
            </a:r>
            <a:endParaRPr lang="ru-RU" dirty="0"/>
          </a:p>
        </p:txBody>
      </p:sp>
      <p:pic>
        <p:nvPicPr>
          <p:cNvPr id="4" name="Содержимое 3" descr="15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Монгольский кедр.</a:t>
            </a:r>
            <a:endParaRPr lang="ru-RU" dirty="0"/>
          </a:p>
        </p:txBody>
      </p:sp>
      <p:pic>
        <p:nvPicPr>
          <p:cNvPr id="4" name="Содержимое 3" descr="01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214422"/>
            <a:ext cx="4953000" cy="4667256"/>
          </a:xfrm>
        </p:spPr>
      </p:pic>
      <p:pic>
        <p:nvPicPr>
          <p:cNvPr id="5" name="Содержимое 3" descr="01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Монгольский дуб.</a:t>
            </a:r>
            <a:endParaRPr lang="ru-RU" dirty="0"/>
          </a:p>
        </p:txBody>
      </p:sp>
      <p:pic>
        <p:nvPicPr>
          <p:cNvPr id="4" name="Содержимое 3" descr="df4e9573594c767ae2fcea596f29e16b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Разнообразие животных.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Здесь много копытных – косуль, кабанов, пятнистых оленей.</a:t>
            </a:r>
          </a:p>
          <a:p>
            <a:r>
              <a:rPr lang="ru-RU" dirty="0" smtClean="0"/>
              <a:t> Обитают редкие </a:t>
            </a:r>
          </a:p>
          <a:p>
            <a:r>
              <a:rPr lang="ru-RU" dirty="0" smtClean="0"/>
              <a:t>хищники: тигр, куница-харза, </a:t>
            </a:r>
          </a:p>
          <a:p>
            <a:r>
              <a:rPr lang="ru-RU" dirty="0" smtClean="0"/>
              <a:t>дальневосточный лесной кот, гималайский </a:t>
            </a:r>
          </a:p>
          <a:p>
            <a:r>
              <a:rPr lang="ru-RU" dirty="0" smtClean="0"/>
              <a:t>медведь.</a:t>
            </a:r>
          </a:p>
          <a:p>
            <a:r>
              <a:rPr lang="ru-RU" dirty="0" smtClean="0"/>
              <a:t> В заповеднике Кедровая Падь </a:t>
            </a:r>
          </a:p>
          <a:p>
            <a:r>
              <a:rPr lang="ru-RU" dirty="0" smtClean="0"/>
              <a:t>обитает редкий хищник – леопард.</a:t>
            </a:r>
            <a:endParaRPr lang="ru-RU" smtClean="0"/>
          </a:p>
          <a:p>
            <a:r>
              <a:rPr lang="ru-RU" smtClean="0"/>
              <a:t> </a:t>
            </a:r>
            <a:r>
              <a:rPr lang="ru-RU" dirty="0" smtClean="0"/>
              <a:t>Здесь </a:t>
            </a:r>
          </a:p>
          <a:p>
            <a:pPr>
              <a:buNone/>
            </a:pPr>
            <a:r>
              <a:rPr lang="ru-RU" dirty="0" smtClean="0"/>
              <a:t>живут черные белки, голубые сороки и </a:t>
            </a:r>
          </a:p>
          <a:p>
            <a:pPr>
              <a:buNone/>
            </a:pPr>
            <a:r>
              <a:rPr lang="ru-RU" dirty="0" smtClean="0"/>
              <a:t>яркоокрашенные утки-мандаринки.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9286908" cy="12858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Уссурийская тайга.</a:t>
            </a:r>
            <a:endParaRPr lang="ru-RU" dirty="0"/>
          </a:p>
        </p:txBody>
      </p:sp>
      <p:pic>
        <p:nvPicPr>
          <p:cNvPr id="4" name="Содержимое 3" descr="zal_priroda00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358282" cy="57150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Уссурийский тигр.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Главный зверь тайги. Он занесен в «Красную книгу». Охота на него запрещена. Больше всего тигров насчитывается в нетронутых рубками и пожарищ кедровых лесов бассейна реки Уссури. Здесь одна семья хищника живет на территории в 200-250км. Значительно реже встречается в южных отрогах Сихотэ-Алиня, измененных хозяйственной деятельностью человека.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Хозяин тайги.</a:t>
            </a:r>
            <a:endParaRPr lang="ru-RU" dirty="0"/>
          </a:p>
        </p:txBody>
      </p:sp>
      <p:pic>
        <p:nvPicPr>
          <p:cNvPr id="4" name="Содержимое 3" descr="194138584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Побережье Японского моря.</a:t>
            </a:r>
            <a:endParaRPr lang="ru-RU" dirty="0"/>
          </a:p>
        </p:txBody>
      </p:sp>
      <p:pic>
        <p:nvPicPr>
          <p:cNvPr id="4" name="Содержимое 3" descr="p1060260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Особенности рельефа.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681510" cy="57864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Здесь чередуются нагорья и хребты разной высоты.</a:t>
            </a:r>
          </a:p>
          <a:p>
            <a:pPr>
              <a:buNone/>
            </a:pPr>
            <a:r>
              <a:rPr lang="ru-RU" dirty="0" smtClean="0"/>
              <a:t>Низменности располагаются по долинам рек и на побережье </a:t>
            </a:r>
            <a:r>
              <a:rPr lang="ru-RU" dirty="0" smtClean="0"/>
              <a:t>морей, так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как по геологическому развитию регион молодой.</a:t>
            </a:r>
            <a:endParaRPr lang="ru-RU" dirty="0"/>
          </a:p>
        </p:txBody>
      </p:sp>
      <p:pic>
        <p:nvPicPr>
          <p:cNvPr id="5" name="Содержимое 4" descr="52a231d74496t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857208"/>
            <a:ext cx="4500562" cy="600079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Вывод. Какие факторы характеризуют контрастность.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1.Разный климат: Чукотка – арктический и субарктический; Приморье – умеренный муссонный.</a:t>
            </a:r>
          </a:p>
          <a:p>
            <a:endParaRPr lang="ru-RU" dirty="0" smtClean="0"/>
          </a:p>
          <a:p>
            <a:r>
              <a:rPr lang="ru-RU" dirty="0" smtClean="0"/>
              <a:t>2.Разные природные зоны.</a:t>
            </a:r>
          </a:p>
          <a:p>
            <a:endParaRPr lang="ru-RU" dirty="0" smtClean="0"/>
          </a:p>
          <a:p>
            <a:r>
              <a:rPr lang="ru-RU" dirty="0" smtClean="0"/>
              <a:t>3.Отличаются хозяйственной деятельностью.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Желаю удачи в успешной учебе по всем предметам.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урок.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 практической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1.Географическое положение.</a:t>
            </a:r>
          </a:p>
          <a:p>
            <a:pPr>
              <a:buNone/>
            </a:pPr>
            <a:r>
              <a:rPr lang="ru-RU" dirty="0" smtClean="0"/>
              <a:t>2.Рельеф.</a:t>
            </a:r>
          </a:p>
          <a:p>
            <a:pPr>
              <a:buNone/>
            </a:pPr>
            <a:r>
              <a:rPr lang="ru-RU" dirty="0" smtClean="0"/>
              <a:t>3.Климат: кл. пояс, температура июля, января, осадки, К., тип климата.</a:t>
            </a:r>
          </a:p>
          <a:p>
            <a:pPr>
              <a:buNone/>
            </a:pPr>
            <a:r>
              <a:rPr lang="ru-RU" dirty="0" smtClean="0"/>
              <a:t>4. Природная зона.</a:t>
            </a:r>
          </a:p>
          <a:p>
            <a:pPr>
              <a:buNone/>
            </a:pPr>
            <a:r>
              <a:rPr lang="ru-RU" dirty="0" smtClean="0"/>
              <a:t>5.Вывод о природных условиях для жизнедеятельности людей.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Природа Чукотки.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Чукотское нагорье – это сочетание равнинных и горных тундр с горной арктической пустыней. Высота нагорья от 500 до 1500 метров.</a:t>
            </a:r>
          </a:p>
          <a:p>
            <a:pPr>
              <a:buNone/>
            </a:pPr>
            <a:r>
              <a:rPr lang="ru-RU" dirty="0" smtClean="0"/>
              <a:t>На севере Чукотского полуострова горная тундра поднимается не выше 100-200м., на юге она расположена гораздо выше. Здесь жизнь затруднена из-за сильных арктических ветров.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Белое безмолвие Чукотки.</a:t>
            </a:r>
            <a:endParaRPr lang="ru-RU" dirty="0"/>
          </a:p>
        </p:txBody>
      </p:sp>
      <p:pic>
        <p:nvPicPr>
          <p:cNvPr id="4" name="Содержимое 3" descr="nature01_300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М. Дежнева.</a:t>
            </a:r>
            <a:endParaRPr lang="ru-RU" dirty="0"/>
          </a:p>
        </p:txBody>
      </p:sp>
      <p:pic>
        <p:nvPicPr>
          <p:cNvPr id="4" name="Содержимое 3" descr="26619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Растительный мир и животный мир.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Растительный мир очень скуден, характерный для тундры и Арктики. Это мхи лишайники. Кое где криволесье карликовых березок. Летом расцветают блеклые северные цветы. Обычными обитателями являются северный олень, песец, лемминги и тундровые куропатки. НА побережье есть лежбище моржей.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9429784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Лежбище моржей.</a:t>
            </a:r>
            <a:endParaRPr lang="ru-RU" dirty="0"/>
          </a:p>
        </p:txBody>
      </p:sp>
      <p:pic>
        <p:nvPicPr>
          <p:cNvPr id="4" name="Содержимое 3" descr="nerpy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1000108"/>
            <a:ext cx="9501222" cy="58578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654</Words>
  <Application>Microsoft Office PowerPoint</Application>
  <PresentationFormat>Экран (4:3)</PresentationFormat>
  <Paragraphs>72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Дальний Восток – край контрастов.</vt:lpstr>
      <vt:lpstr>Особенности географического положения.</vt:lpstr>
      <vt:lpstr>Особенности рельефа.</vt:lpstr>
      <vt:lpstr>План практической работы.</vt:lpstr>
      <vt:lpstr>Природа Чукотки.</vt:lpstr>
      <vt:lpstr>Белое безмолвие Чукотки.</vt:lpstr>
      <vt:lpstr>М. Дежнева.</vt:lpstr>
      <vt:lpstr>Растительный мир и животный мир.</vt:lpstr>
      <vt:lpstr>Лежбище моржей.</vt:lpstr>
      <vt:lpstr>Хозяином огромной арктической территории является белый медведь.</vt:lpstr>
      <vt:lpstr>Полярная ночь, северное сияние.</vt:lpstr>
      <vt:lpstr>Основное занятие населения - оленеводство</vt:lpstr>
      <vt:lpstr>Приморье.</vt:lpstr>
      <vt:lpstr>Река Уссури.</vt:lpstr>
      <vt:lpstr>Горные водопады.</vt:lpstr>
      <vt:lpstr>Низменность на берегу о. Ханка.</vt:lpstr>
      <vt:lpstr>Уссурийская тайга.</vt:lpstr>
      <vt:lpstr>Красиво в тайге осенью.</vt:lpstr>
      <vt:lpstr>Лимонник.</vt:lpstr>
      <vt:lpstr>Лотос на озере Ханка.</vt:lpstr>
      <vt:lpstr>Восход. Озеро Ханка.</vt:lpstr>
      <vt:lpstr>Корейская сосна.</vt:lpstr>
      <vt:lpstr>Монгольский кедр.</vt:lpstr>
      <vt:lpstr>Монгольский дуб.</vt:lpstr>
      <vt:lpstr>Разнообразие животных.</vt:lpstr>
      <vt:lpstr>Уссурийская тайга.</vt:lpstr>
      <vt:lpstr>Уссурийский тигр.</vt:lpstr>
      <vt:lpstr>Хозяин тайги.</vt:lpstr>
      <vt:lpstr>Побережье Японского моря.</vt:lpstr>
      <vt:lpstr>Вывод. Какие факторы характеризуют контрастность.</vt:lpstr>
      <vt:lpstr>Желаю удачи в успешной учебе по всем предметам.   Спасибо за урок.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2011-04-13T07:59:34Z</dcterms:created>
  <dcterms:modified xsi:type="dcterms:W3CDTF">2011-05-06T12:15:02Z</dcterms:modified>
</cp:coreProperties>
</file>