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79" r:id="rId3"/>
    <p:sldId id="280" r:id="rId4"/>
    <p:sldId id="281" r:id="rId5"/>
    <p:sldId id="273" r:id="rId6"/>
    <p:sldId id="277" r:id="rId7"/>
    <p:sldId id="278" r:id="rId8"/>
    <p:sldId id="276" r:id="rId9"/>
    <p:sldId id="275" r:id="rId10"/>
    <p:sldId id="274" r:id="rId11"/>
    <p:sldId id="257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82" r:id="rId20"/>
    <p:sldId id="258" r:id="rId21"/>
    <p:sldId id="268" r:id="rId22"/>
    <p:sldId id="283" r:id="rId23"/>
    <p:sldId id="269" r:id="rId24"/>
    <p:sldId id="267" r:id="rId25"/>
    <p:sldId id="270" r:id="rId26"/>
    <p:sldId id="271" r:id="rId27"/>
    <p:sldId id="272" r:id="rId28"/>
    <p:sldId id="266" r:id="rId29"/>
    <p:sldId id="284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4" autoAdjust="0"/>
    <p:restoredTop sz="94660"/>
  </p:normalViewPr>
  <p:slideViewPr>
    <p:cSldViewPr>
      <p:cViewPr varScale="1">
        <p:scale>
          <a:sx n="91" d="100"/>
          <a:sy n="91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08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574BAD-4ADD-4B9A-A0F5-3B0C5B22AB7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443AC905-FB71-4F2C-B48E-F65D202F4956}" type="datetimeFigureOut">
              <a:rPr lang="ru-RU"/>
              <a:pPr/>
              <a:t>25.03.2013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23DFC4-DA58-41F2-8767-9A3E06E3AD6A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A93030-1836-43DE-B4BA-1250EE55FF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021C30-5EBB-43FF-8F75-6CEF8E34D45F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E782D-686D-41D1-AC73-E67D1C4B68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857978-72A4-4A91-9EDA-ADB3302A0A7A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1E035-ECEC-4365-9339-45A82190951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16FDC2-DCB5-48FC-90ED-939BE19C9F17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5AA0D-9005-4AFC-92B0-F8F0BBC9B3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A09663-1646-4A60-91FB-80CD4112642D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D7C6E-ADC9-4583-BF44-7F3529EAA4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15F99-0FC1-4CDD-B63F-F8FE3B5180CC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3AF3A-07B1-4D78-803F-0E82895208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3815F4-B029-439D-AB9D-43E7B3F66F3E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62F8C-089B-46C4-820B-BC4A74FBEC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B02964-6C0D-4DD3-A26E-0AB2355FE7D1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E9EEF-C7B4-4B8E-B3CD-F5AD80A61EA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1C7AAC-3051-4DCE-8EA5-E2DB583B41F7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5ED2F-B6F2-486C-80DF-26D3393E875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ACF1B4-0994-4FA8-8EC6-6F7DE77B43A1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4BA1BC-CEC6-4FDA-A514-6E718EBBAE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3BA804CF-1783-49DB-B830-EEAADE13AAC4}" type="datetimeFigureOut">
              <a:rPr lang="ru-RU"/>
              <a:pPr/>
              <a:t>25.03.2013</a:t>
            </a:fld>
            <a:endParaRPr lang="ru-R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EF622617-8606-489E-B101-A1744871EA96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85225" cy="64801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МКОУСОШ №11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ДЮП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"ОРЛЯТА"</a:t>
            </a: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Содержимое 3" descr="DSC00016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Появилась возможность покинуть здание школы. Транспортировка пострадавших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Содержимое 3" descr="IMG_8949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43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384300"/>
          </a:xfrm>
        </p:spPr>
        <p:txBody>
          <a:bodyPr/>
          <a:lstStyle/>
          <a:p>
            <a:r>
              <a:rPr lang="ru-RU" sz="4000"/>
              <a:t>Остальные вышли самостоятельно, в школе произошло задымление.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Выносили пострадавших на безопасное место.</a:t>
            </a:r>
          </a:p>
        </p:txBody>
      </p:sp>
      <p:pic>
        <p:nvPicPr>
          <p:cNvPr id="19458" name="Содержимое 4" descr="IMG_8956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28775"/>
            <a:ext cx="9144000" cy="5229225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Выносили пострадавших на безопасное место.</a:t>
            </a:r>
          </a:p>
        </p:txBody>
      </p:sp>
      <p:pic>
        <p:nvPicPr>
          <p:cNvPr id="20482" name="Содержимое 4" descr="IMG_896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Содержимое 3" descr="IMG_896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Содержимое 5" descr="IMG_8967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60350"/>
            <a:ext cx="9144000" cy="5894388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Содержимое 3" descr="IMG_8969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15888"/>
            <a:ext cx="5434013" cy="6453187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Все пошли в более безопасное место.</a:t>
            </a:r>
          </a:p>
        </p:txBody>
      </p:sp>
      <p:pic>
        <p:nvPicPr>
          <p:cNvPr id="26626" name="Содержимое 3" descr="IMG_897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Проверка навыков по технике пожарной безопасности.</a:t>
            </a:r>
          </a:p>
        </p:txBody>
      </p:sp>
      <p:pic>
        <p:nvPicPr>
          <p:cNvPr id="27650" name="Содержимое 3" descr="IMG_8975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Воют сирены, огонь полыхает и все живое вокруг замирает</a:t>
            </a:r>
          </a:p>
          <a:p>
            <a:pPr>
              <a:buFontTx/>
              <a:buNone/>
            </a:pPr>
            <a:r>
              <a:rPr lang="ru-RU"/>
              <a:t>    На красной машине и ночью и днем,</a:t>
            </a:r>
          </a:p>
          <a:p>
            <a:pPr>
              <a:buFontTx/>
              <a:buNone/>
            </a:pPr>
            <a:r>
              <a:rPr lang="ru-RU"/>
              <a:t>    Он смело помчится – сразиться с огнем.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один из последних учебных дней в школе №11 п. Оус ДЮП «Орлята» проводили занятия по гражданской обороне. Они начались после уроков с тревожной сирены.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Содержимое 3" descr="IMG_895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Завершили занятия у школьного пожарного водоема. </a:t>
            </a:r>
          </a:p>
        </p:txBody>
      </p:sp>
      <p:pic>
        <p:nvPicPr>
          <p:cNvPr id="29698" name="Содержимое 3" descr="IMG_901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Там уже находилась пожарная машина, которой управлял Ю. А. Ячник, с расчетом пожарных во главе с начальником Государственного казенного пожаро-технического учреждения № 5 Свердловской области ПЧ 5</a:t>
            </a:r>
            <a:r>
              <a:rPr lang="en-US"/>
              <a:t>/</a:t>
            </a:r>
            <a:r>
              <a:rPr lang="ru-RU"/>
              <a:t>1 А. А. Ершовым.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Содержимое 3" descr="IMG_9016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072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ru-RU" sz="4000">
                <a:solidFill>
                  <a:schemeClr val="bg1"/>
                </a:solidFill>
              </a:rPr>
              <a:t>Юноши старших классов с помощью начальника караула А. О. Забельникова быстро одели костюмы пожарных.</a:t>
            </a: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Умело размотали пожарные рукава.</a:t>
            </a:r>
          </a:p>
        </p:txBody>
      </p:sp>
      <p:pic>
        <p:nvPicPr>
          <p:cNvPr id="31746" name="Содержимое 3" descr="IMG_9010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Содержимое 3" descr="IMG_9017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Содержимое 3" descr="IMG_9023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По настоящему тушили «воображаемое» возгорание.</a:t>
            </a:r>
          </a:p>
        </p:txBody>
      </p:sp>
      <p:pic>
        <p:nvPicPr>
          <p:cNvPr id="34818" name="Содержимое 6" descr="IMG_9025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843213" y="1600200"/>
            <a:ext cx="3384550" cy="5257800"/>
          </a:xfr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Содержимое 4" descr="IMG_9006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Стоит отметить, что в этих занятиях приняли участия буквально все учителя и вместе с ребятами узнали много нового и полезного, проверили свои прежние знания. 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Цель: проведение среди детей и подростков, а также взрослого населения разъяснительной и агитационно-массовой работы по предупреждению пожаров. 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2800"/>
              <a:t>Жизнь не всегда прекрасна, как сказка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/>
              <a:t>   Есть в этой жизни черная краска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800"/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/>
              <a:t>Учитель по культуре безопасности и жизнедеятельности Л. В. Горбунова объявила, что на станции Оус при столкновении двух вагонов произошла «утечка химических веществ» и ветер несет токсичное облако на поселок.</a:t>
            </a: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Содержимое 3" descr="DSC0001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/>
              <a:t>Есть первые пострадавшие.</a:t>
            </a:r>
          </a:p>
        </p:txBody>
      </p:sp>
      <p:pic>
        <p:nvPicPr>
          <p:cNvPr id="15362" name="Содержимое 3" descr="DSC0023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/>
              <a:t>Оказание первой медицинской помощи.</a:t>
            </a:r>
          </a:p>
        </p:txBody>
      </p:sp>
      <p:pic>
        <p:nvPicPr>
          <p:cNvPr id="16386" name="Содержимое 3" descr="DSC0023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Содержимое 3" descr="DSC00026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Содержимое 5" descr="DSC00024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93</TotalTime>
  <Words>232</Words>
  <Application>Microsoft Office PowerPoint</Application>
  <PresentationFormat>Экран (4:3)</PresentationFormat>
  <Paragraphs>23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Calibri</vt:lpstr>
      <vt:lpstr>Arial</vt:lpstr>
      <vt:lpstr>Tahoma</vt:lpstr>
      <vt:lpstr>Wingdings</vt:lpstr>
      <vt:lpstr>Океан</vt:lpstr>
      <vt:lpstr>Слайд 1</vt:lpstr>
      <vt:lpstr>Слайд 2</vt:lpstr>
      <vt:lpstr>Слайд 3</vt:lpstr>
      <vt:lpstr>Слайд 4</vt:lpstr>
      <vt:lpstr>Слайд 5</vt:lpstr>
      <vt:lpstr>Есть первые пострадавшие.</vt:lpstr>
      <vt:lpstr>Оказание первой медицинской помощи.</vt:lpstr>
      <vt:lpstr>Слайд 8</vt:lpstr>
      <vt:lpstr>Слайд 9</vt:lpstr>
      <vt:lpstr>Появилась возможность покинуть здание школы. Транспортировка пострадавших</vt:lpstr>
      <vt:lpstr>Остальные вышли самостоятельно, в школе произошло задымление.</vt:lpstr>
      <vt:lpstr>Выносили пострадавших на безопасное место.</vt:lpstr>
      <vt:lpstr>Выносили пострадавших на безопасное место.</vt:lpstr>
      <vt:lpstr>Слайд 14</vt:lpstr>
      <vt:lpstr>Слайд 15</vt:lpstr>
      <vt:lpstr>Слайд 16</vt:lpstr>
      <vt:lpstr>Все пошли в более безопасное место.</vt:lpstr>
      <vt:lpstr>Проверка навыков по технике пожарной безопасности.</vt:lpstr>
      <vt:lpstr>Слайд 19</vt:lpstr>
      <vt:lpstr>Слайд 20</vt:lpstr>
      <vt:lpstr>Завершили занятия у школьного пожарного водоема. </vt:lpstr>
      <vt:lpstr>Слайд 22</vt:lpstr>
      <vt:lpstr>Юноши старших классов с помощью начальника караула А. О. Забельникова быстро одели костюмы пожарных.</vt:lpstr>
      <vt:lpstr>Умело размотали пожарные рукава.</vt:lpstr>
      <vt:lpstr>Слайд 25</vt:lpstr>
      <vt:lpstr>Слайд 26</vt:lpstr>
      <vt:lpstr>По настоящему тушили «воображаемое» возгорание.</vt:lpstr>
      <vt:lpstr>Слайд 28</vt:lpstr>
      <vt:lpstr>Слайд 29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Оус</dc:creator>
  <cp:lastModifiedBy>алекс</cp:lastModifiedBy>
  <cp:revision>6</cp:revision>
  <dcterms:created xsi:type="dcterms:W3CDTF">2013-03-24T08:18:00Z</dcterms:created>
  <dcterms:modified xsi:type="dcterms:W3CDTF">2013-03-25T13:17:54Z</dcterms:modified>
</cp:coreProperties>
</file>