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73" r:id="rId5"/>
    <p:sldId id="27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270E3-3771-432F-9A03-886513A18385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37A2F-0F5D-48E0-9317-0391558BF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87;&#1080;&#1089;&#1100;&#1084;&#1086;%20&#1084;&#1072;&#1090;&#1077;&#1088;&#1080;.wm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рок –концер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sen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13527"/>
            <a:ext cx="5400600" cy="664447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исьмо матери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88640"/>
            <a:ext cx="7848872" cy="648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3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senin_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39993">
            <a:off x="2691277" y="423972"/>
            <a:ext cx="4896544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senin_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60648"/>
            <a:ext cx="5256584" cy="619268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0</Words>
  <Application>Microsoft Office PowerPoint</Application>
  <PresentationFormat>Экран (4:3)</PresentationFormat>
  <Paragraphs>0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вввв</dc:creator>
  <cp:lastModifiedBy>Оус</cp:lastModifiedBy>
  <cp:revision>9</cp:revision>
  <dcterms:created xsi:type="dcterms:W3CDTF">2011-01-16T15:40:47Z</dcterms:created>
  <dcterms:modified xsi:type="dcterms:W3CDTF">2011-02-14T07:25:35Z</dcterms:modified>
</cp:coreProperties>
</file>