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73" r:id="rId5"/>
    <p:sldId id="274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270E3-3771-432F-9A03-886513A18385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37A2F-0F5D-48E0-9317-0391558BF0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7D586BF-4F6A-4407-BD31-BE2F6CE3560F}" type="datetimeFigureOut">
              <a:rPr lang="ru-RU" smtClean="0"/>
              <a:pPr/>
              <a:t>14.02.2011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7765FDE-5FB0-4E11-ABBA-73A2DB7219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F:\&#1087;&#1080;&#1089;&#1100;&#1084;&#1086;%20&#1084;&#1072;&#1090;&#1077;&#1088;&#1080;.wmv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Урок –концерт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Esen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213527"/>
            <a:ext cx="5400600" cy="6644473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письмо матери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115616" y="188640"/>
            <a:ext cx="7848872" cy="6480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083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esenin_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39993">
            <a:off x="2691277" y="423972"/>
            <a:ext cx="4896544" cy="61206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esenin_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260648"/>
            <a:ext cx="5256584" cy="6192687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67</TotalTime>
  <Words>0</Words>
  <Application>Microsoft Office PowerPoint</Application>
  <PresentationFormat>Экран (4:3)</PresentationFormat>
  <Paragraphs>0</Paragraphs>
  <Slides>5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Слайд 1</vt:lpstr>
      <vt:lpstr>Слайд 2</vt:lpstr>
      <vt:lpstr>Слайд 3</vt:lpstr>
      <vt:lpstr>Слайд 4</vt:lpstr>
      <vt:lpstr>Слайд 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вввв</dc:creator>
  <cp:lastModifiedBy>Оус</cp:lastModifiedBy>
  <cp:revision>9</cp:revision>
  <dcterms:created xsi:type="dcterms:W3CDTF">2011-01-16T15:40:47Z</dcterms:created>
  <dcterms:modified xsi:type="dcterms:W3CDTF">2011-02-14T07:25:35Z</dcterms:modified>
</cp:coreProperties>
</file>