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4" r:id="rId2"/>
    <p:sldId id="260" r:id="rId3"/>
    <p:sldId id="275" r:id="rId4"/>
    <p:sldId id="276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270E3-3771-432F-9A03-886513A18385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37A2F-0F5D-48E0-9317-0391558BF0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&#1086;&#1090;&#1075;&#1086;&#1074;&#1086;&#1088;&#1080;&#1083;&#1072;%20&#1088;&#1086;&#1097;&#1072;%20&#1079;&#1086;&#1083;&#1086;&#1090;&#1072;&#1103;.wm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&#1087;&#1077;&#1089;&#1085;&#1100;%20&#1086;%20&#1089;&#1086;&#1073;&#1072;&#1082;&#1077;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senin_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260648"/>
            <a:ext cx="5256584" cy="6192687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тговорила роща золотая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00100" y="0"/>
            <a:ext cx="8143900" cy="6858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9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senin_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422504">
            <a:off x="2639102" y="442645"/>
            <a:ext cx="4420813" cy="6133878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esen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476672"/>
            <a:ext cx="7770936" cy="5832648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песнь о собаке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71538" y="0"/>
            <a:ext cx="8072462" cy="6858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164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</TotalTime>
  <Words>0</Words>
  <Application>Microsoft Office PowerPoint</Application>
  <PresentationFormat>Экран (4:3)</PresentationFormat>
  <Paragraphs>0</Paragraphs>
  <Slides>5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Слайд 1</vt:lpstr>
      <vt:lpstr>Слайд 2</vt:lpstr>
      <vt:lpstr>Слайд 3</vt:lpstr>
      <vt:lpstr>Слайд 4</vt:lpstr>
      <vt:lpstr>Слайд 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вввв</dc:creator>
  <cp:lastModifiedBy>Оус</cp:lastModifiedBy>
  <cp:revision>9</cp:revision>
  <dcterms:created xsi:type="dcterms:W3CDTF">2011-01-16T15:40:47Z</dcterms:created>
  <dcterms:modified xsi:type="dcterms:W3CDTF">2011-02-14T07:27:05Z</dcterms:modified>
</cp:coreProperties>
</file>