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7550-7C49-4658-A8B2-603B4BFA427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D9C3-CC3D-4014-B85E-9800C047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63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7550-7C49-4658-A8B2-603B4BFA427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D9C3-CC3D-4014-B85E-9800C047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56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7550-7C49-4658-A8B2-603B4BFA427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D9C3-CC3D-4014-B85E-9800C047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63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7550-7C49-4658-A8B2-603B4BFA427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D9C3-CC3D-4014-B85E-9800C047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40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7550-7C49-4658-A8B2-603B4BFA427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D9C3-CC3D-4014-B85E-9800C047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64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7550-7C49-4658-A8B2-603B4BFA427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D9C3-CC3D-4014-B85E-9800C047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19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7550-7C49-4658-A8B2-603B4BFA427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D9C3-CC3D-4014-B85E-9800C047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24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7550-7C49-4658-A8B2-603B4BFA427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D9C3-CC3D-4014-B85E-9800C047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21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7550-7C49-4658-A8B2-603B4BFA427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D9C3-CC3D-4014-B85E-9800C047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6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7550-7C49-4658-A8B2-603B4BFA427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D9C3-CC3D-4014-B85E-9800C047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13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7550-7C49-4658-A8B2-603B4BFA427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D9C3-CC3D-4014-B85E-9800C047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78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97550-7C49-4658-A8B2-603B4BFA427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9D9C3-CC3D-4014-B85E-9800C047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08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48680"/>
            <a:ext cx="7406640" cy="1472184"/>
          </a:xfrm>
        </p:spPr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5" y="0"/>
            <a:ext cx="91100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2274838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</a:rPr>
              <a:t>Назови одним словом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94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510696"/>
              </p:ext>
            </p:extLst>
          </p:nvPr>
        </p:nvGraphicFramePr>
        <p:xfrm>
          <a:off x="179511" y="116633"/>
          <a:ext cx="8856984" cy="662473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52328"/>
                <a:gridCol w="2952328"/>
                <a:gridCol w="2952328"/>
              </a:tblGrid>
              <a:tr h="22236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05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05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ятно 2 4"/>
          <p:cNvSpPr/>
          <p:nvPr/>
        </p:nvSpPr>
        <p:spPr>
          <a:xfrm>
            <a:off x="3203848" y="2302588"/>
            <a:ext cx="2880320" cy="223224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мебель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659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714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8" y="474929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76672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15946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445" y="460165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28124"/>
            <a:ext cx="23241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2812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770" y="460165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330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255496"/>
              </p:ext>
            </p:extLst>
          </p:nvPr>
        </p:nvGraphicFramePr>
        <p:xfrm>
          <a:off x="179511" y="116633"/>
          <a:ext cx="8856984" cy="662473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52328"/>
                <a:gridCol w="2952328"/>
                <a:gridCol w="2952328"/>
              </a:tblGrid>
              <a:tr h="22236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05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05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ятно 2 4"/>
          <p:cNvSpPr/>
          <p:nvPr/>
        </p:nvSpPr>
        <p:spPr>
          <a:xfrm>
            <a:off x="3203848" y="2302588"/>
            <a:ext cx="2880320" cy="223224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ягоды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659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45451"/>
            <a:ext cx="23241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82" y="486916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8" b="14047"/>
          <a:stretch/>
        </p:blipFill>
        <p:spPr bwMode="auto">
          <a:xfrm>
            <a:off x="683568" y="332656"/>
            <a:ext cx="1800225" cy="177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445" y="15946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9" b="12787"/>
          <a:stretch/>
        </p:blipFill>
        <p:spPr bwMode="auto">
          <a:xfrm>
            <a:off x="6732240" y="309796"/>
            <a:ext cx="1800225" cy="174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6" b="10742"/>
          <a:stretch/>
        </p:blipFill>
        <p:spPr bwMode="auto">
          <a:xfrm>
            <a:off x="6732239" y="2398869"/>
            <a:ext cx="1800225" cy="203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59769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14" y="4577121"/>
            <a:ext cx="22002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888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550478"/>
              </p:ext>
            </p:extLst>
          </p:nvPr>
        </p:nvGraphicFramePr>
        <p:xfrm>
          <a:off x="179511" y="116633"/>
          <a:ext cx="8856984" cy="662473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52328"/>
                <a:gridCol w="2952328"/>
                <a:gridCol w="2952328"/>
              </a:tblGrid>
              <a:tr h="22236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05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05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ятно 2 4"/>
          <p:cNvSpPr/>
          <p:nvPr/>
        </p:nvSpPr>
        <p:spPr>
          <a:xfrm>
            <a:off x="3203848" y="2302588"/>
            <a:ext cx="2880320" cy="223224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одежда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659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32874"/>
            <a:ext cx="23241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7" y="260648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76" y="474929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5" t="7025" r="13242"/>
          <a:stretch/>
        </p:blipFill>
        <p:spPr bwMode="auto">
          <a:xfrm>
            <a:off x="3448440" y="260648"/>
            <a:ext cx="2124000" cy="191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8027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1" t="9824" r="10685" b="29639"/>
          <a:stretch/>
        </p:blipFill>
        <p:spPr bwMode="auto">
          <a:xfrm>
            <a:off x="6524221" y="188641"/>
            <a:ext cx="1919096" cy="211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4343" r="5435" b="33918"/>
          <a:stretch/>
        </p:blipFill>
        <p:spPr bwMode="auto">
          <a:xfrm>
            <a:off x="3624768" y="4749293"/>
            <a:ext cx="1947672" cy="199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206" y="459956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798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965612"/>
              </p:ext>
            </p:extLst>
          </p:nvPr>
        </p:nvGraphicFramePr>
        <p:xfrm>
          <a:off x="179511" y="116633"/>
          <a:ext cx="8856984" cy="662473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52328"/>
                <a:gridCol w="2952328"/>
                <a:gridCol w="2952328"/>
              </a:tblGrid>
              <a:tr h="22236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05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05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ятно 2 4"/>
          <p:cNvSpPr/>
          <p:nvPr/>
        </p:nvSpPr>
        <p:spPr>
          <a:xfrm>
            <a:off x="3203848" y="2302588"/>
            <a:ext cx="2880320" cy="223224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посуда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659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58818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23394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2543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95" y="332656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02991"/>
            <a:ext cx="23241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00" y="442543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3" t="7498" r="13652" b="3356"/>
          <a:stretch/>
        </p:blipFill>
        <p:spPr bwMode="auto">
          <a:xfrm>
            <a:off x="6137504" y="4634980"/>
            <a:ext cx="2825496" cy="20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740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097172"/>
              </p:ext>
            </p:extLst>
          </p:nvPr>
        </p:nvGraphicFramePr>
        <p:xfrm>
          <a:off x="179511" y="116633"/>
          <a:ext cx="8856984" cy="662473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52328"/>
                <a:gridCol w="2952328"/>
                <a:gridCol w="2952328"/>
              </a:tblGrid>
              <a:tr h="22236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05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05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ятно 2 4"/>
          <p:cNvSpPr/>
          <p:nvPr/>
        </p:nvSpPr>
        <p:spPr>
          <a:xfrm>
            <a:off x="3203848" y="2302588"/>
            <a:ext cx="2880320" cy="223224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обувь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659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00" y="190588"/>
            <a:ext cx="1734091" cy="21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78250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2" r="1382" b="20281"/>
          <a:stretch/>
        </p:blipFill>
        <p:spPr bwMode="auto">
          <a:xfrm>
            <a:off x="3563888" y="4649912"/>
            <a:ext cx="1847850" cy="196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11"/>
          <a:stretch/>
        </p:blipFill>
        <p:spPr bwMode="auto">
          <a:xfrm>
            <a:off x="683568" y="2492897"/>
            <a:ext cx="1847850" cy="195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63"/>
          <a:stretch/>
        </p:blipFill>
        <p:spPr bwMode="auto">
          <a:xfrm>
            <a:off x="3549024" y="226029"/>
            <a:ext cx="1847850" cy="198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" t="3401" r="4022" b="28482"/>
          <a:stretch/>
        </p:blipFill>
        <p:spPr bwMode="auto">
          <a:xfrm>
            <a:off x="6666157" y="246787"/>
            <a:ext cx="1836000" cy="199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3"/>
          <a:stretch/>
        </p:blipFill>
        <p:spPr bwMode="auto">
          <a:xfrm>
            <a:off x="6660232" y="2420888"/>
            <a:ext cx="1847850" cy="202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216" t="-81876" r="171216" b="100000"/>
          <a:stretch/>
        </p:blipFill>
        <p:spPr bwMode="auto">
          <a:xfrm>
            <a:off x="3648075" y="2195513"/>
            <a:ext cx="1847850" cy="201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216" t="-81876" r="171216" b="100000"/>
          <a:stretch/>
        </p:blipFill>
        <p:spPr bwMode="auto">
          <a:xfrm>
            <a:off x="3800475" y="2347913"/>
            <a:ext cx="1847850" cy="201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24"/>
          <a:stretch/>
        </p:blipFill>
        <p:spPr bwMode="auto">
          <a:xfrm>
            <a:off x="6655656" y="4726251"/>
            <a:ext cx="1847850" cy="201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19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851150"/>
              </p:ext>
            </p:extLst>
          </p:nvPr>
        </p:nvGraphicFramePr>
        <p:xfrm>
          <a:off x="179511" y="116633"/>
          <a:ext cx="8856984" cy="662473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52328"/>
                <a:gridCol w="2952328"/>
                <a:gridCol w="2952328"/>
              </a:tblGrid>
              <a:tr h="22236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05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05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ятно 2 4"/>
          <p:cNvSpPr/>
          <p:nvPr/>
        </p:nvSpPr>
        <p:spPr>
          <a:xfrm>
            <a:off x="3203848" y="2348880"/>
            <a:ext cx="2880320" cy="223224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Дикие животные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1663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13" y="2475005"/>
            <a:ext cx="2340000" cy="197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3" y="4653136"/>
            <a:ext cx="22002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6" t="4115" r="18423"/>
          <a:stretch/>
        </p:blipFill>
        <p:spPr bwMode="auto">
          <a:xfrm>
            <a:off x="3217545" y="169891"/>
            <a:ext cx="2707768" cy="203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0" t="3388" r="12641" b="12064"/>
          <a:stretch/>
        </p:blipFill>
        <p:spPr bwMode="auto">
          <a:xfrm>
            <a:off x="6228184" y="136764"/>
            <a:ext cx="2807208" cy="206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5743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14925" y="3861048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лев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66" y="455827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225" y="458112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98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146495"/>
              </p:ext>
            </p:extLst>
          </p:nvPr>
        </p:nvGraphicFramePr>
        <p:xfrm>
          <a:off x="179511" y="116633"/>
          <a:ext cx="8856984" cy="662473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52328"/>
                <a:gridCol w="2952328"/>
                <a:gridCol w="2952328"/>
              </a:tblGrid>
              <a:tr h="22236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05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05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ятно 2 4"/>
          <p:cNvSpPr/>
          <p:nvPr/>
        </p:nvSpPr>
        <p:spPr>
          <a:xfrm>
            <a:off x="3203848" y="2348880"/>
            <a:ext cx="2880320" cy="223224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Фрукты</a:t>
            </a:r>
            <a:endParaRPr lang="ru-RU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88"/>
          <a:stretch/>
        </p:blipFill>
        <p:spPr bwMode="auto">
          <a:xfrm>
            <a:off x="827578" y="153223"/>
            <a:ext cx="2115099" cy="203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816084"/>
            <a:ext cx="89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яблоко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1" b="26853"/>
          <a:stretch/>
        </p:blipFill>
        <p:spPr bwMode="auto">
          <a:xfrm>
            <a:off x="539552" y="2420888"/>
            <a:ext cx="2304000" cy="202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032" y="4074652"/>
            <a:ext cx="768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груша</a:t>
            </a:r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19" y="24539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r="20072"/>
          <a:stretch/>
        </p:blipFill>
        <p:spPr bwMode="auto">
          <a:xfrm>
            <a:off x="6300192" y="2348880"/>
            <a:ext cx="2660905" cy="209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0" t="4593" r="20152"/>
          <a:stretch/>
        </p:blipFill>
        <p:spPr bwMode="auto">
          <a:xfrm>
            <a:off x="523577" y="4745736"/>
            <a:ext cx="2201336" cy="192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313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601" y="460099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8" r="5783"/>
          <a:stretch/>
        </p:blipFill>
        <p:spPr bwMode="auto">
          <a:xfrm>
            <a:off x="6300192" y="400550"/>
            <a:ext cx="237453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13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699802"/>
              </p:ext>
            </p:extLst>
          </p:nvPr>
        </p:nvGraphicFramePr>
        <p:xfrm>
          <a:off x="179511" y="116633"/>
          <a:ext cx="8856984" cy="662473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52328"/>
                <a:gridCol w="2952328"/>
                <a:gridCol w="2952328"/>
              </a:tblGrid>
              <a:tr h="22236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05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05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ятно 2 4"/>
          <p:cNvSpPr/>
          <p:nvPr/>
        </p:nvSpPr>
        <p:spPr>
          <a:xfrm>
            <a:off x="3203848" y="2348880"/>
            <a:ext cx="2880320" cy="223224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овощи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84" y="11663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5" r="5200" b="24868"/>
          <a:stretch/>
        </p:blipFill>
        <p:spPr bwMode="auto">
          <a:xfrm>
            <a:off x="6300192" y="2342016"/>
            <a:ext cx="256988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48264" y="4077072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свёкла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4" b="13803"/>
          <a:stretch/>
        </p:blipFill>
        <p:spPr bwMode="auto">
          <a:xfrm>
            <a:off x="753846" y="2409192"/>
            <a:ext cx="1872000" cy="207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320" y="40466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r="9175"/>
          <a:stretch/>
        </p:blipFill>
        <p:spPr bwMode="auto">
          <a:xfrm>
            <a:off x="6199999" y="260648"/>
            <a:ext cx="2670073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57872" y="1890425"/>
            <a:ext cx="97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кабачок</a:t>
            </a:r>
            <a:endParaRPr lang="ru-RU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725143"/>
            <a:ext cx="2726389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659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8284" y="6453336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огурец</a:t>
            </a:r>
            <a:endParaRPr lang="ru-RU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t="12327" r="4658" b="23676"/>
          <a:stretch/>
        </p:blipFill>
        <p:spPr bwMode="auto">
          <a:xfrm>
            <a:off x="3569588" y="4746823"/>
            <a:ext cx="2148840" cy="195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976" y="458112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08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388949"/>
              </p:ext>
            </p:extLst>
          </p:nvPr>
        </p:nvGraphicFramePr>
        <p:xfrm>
          <a:off x="179511" y="116633"/>
          <a:ext cx="8856984" cy="662473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52328"/>
                <a:gridCol w="2952328"/>
                <a:gridCol w="2952328"/>
              </a:tblGrid>
              <a:tr h="22236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05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05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ятно 2 4"/>
          <p:cNvSpPr/>
          <p:nvPr/>
        </p:nvSpPr>
        <p:spPr>
          <a:xfrm>
            <a:off x="3203848" y="2348880"/>
            <a:ext cx="2880320" cy="223224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деревья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659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2" b="7957"/>
          <a:stretch/>
        </p:blipFill>
        <p:spPr bwMode="auto">
          <a:xfrm>
            <a:off x="442439" y="116632"/>
            <a:ext cx="1800225" cy="21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1" b="6383"/>
          <a:stretch/>
        </p:blipFill>
        <p:spPr bwMode="auto">
          <a:xfrm>
            <a:off x="1053646" y="2408872"/>
            <a:ext cx="1800225" cy="211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0" b="9867"/>
          <a:stretch/>
        </p:blipFill>
        <p:spPr bwMode="auto">
          <a:xfrm>
            <a:off x="3652448" y="116632"/>
            <a:ext cx="1800225" cy="211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2" b="7440"/>
          <a:stretch/>
        </p:blipFill>
        <p:spPr bwMode="auto">
          <a:xfrm>
            <a:off x="6660232" y="2363744"/>
            <a:ext cx="1764000" cy="210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1" t="7737" r="1611" b="8269"/>
          <a:stretch/>
        </p:blipFill>
        <p:spPr bwMode="auto">
          <a:xfrm>
            <a:off x="6300192" y="4556016"/>
            <a:ext cx="1800225" cy="213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128" y="169380"/>
            <a:ext cx="2016000" cy="211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59" y="4625468"/>
            <a:ext cx="23241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57987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901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211990"/>
              </p:ext>
            </p:extLst>
          </p:nvPr>
        </p:nvGraphicFramePr>
        <p:xfrm>
          <a:off x="179511" y="116633"/>
          <a:ext cx="8856984" cy="662473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52328"/>
                <a:gridCol w="2952328"/>
                <a:gridCol w="2952328"/>
              </a:tblGrid>
              <a:tr h="22236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05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05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ятно 2 4"/>
          <p:cNvSpPr/>
          <p:nvPr/>
        </p:nvSpPr>
        <p:spPr>
          <a:xfrm>
            <a:off x="3203848" y="2348880"/>
            <a:ext cx="2880320" cy="223224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Цветы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659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3" b="3613"/>
          <a:stretch/>
        </p:blipFill>
        <p:spPr bwMode="auto">
          <a:xfrm>
            <a:off x="6444208" y="146304"/>
            <a:ext cx="1933575" cy="213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0"/>
          <a:stretch/>
        </p:blipFill>
        <p:spPr bwMode="auto">
          <a:xfrm>
            <a:off x="662252" y="129555"/>
            <a:ext cx="2066925" cy="209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" t="3903" r="5790" b="8654"/>
          <a:stretch/>
        </p:blipFill>
        <p:spPr bwMode="auto">
          <a:xfrm>
            <a:off x="6181344" y="2504884"/>
            <a:ext cx="2779776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3379"/>
            <a:ext cx="23241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26" y="2627187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5" t="3439" r="10680" b="5120"/>
          <a:stretch/>
        </p:blipFill>
        <p:spPr bwMode="auto">
          <a:xfrm>
            <a:off x="499589" y="4663440"/>
            <a:ext cx="2392249" cy="197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8" t="4274" r="16255" b="8730"/>
          <a:stretch/>
        </p:blipFill>
        <p:spPr bwMode="auto">
          <a:xfrm>
            <a:off x="3540452" y="4666832"/>
            <a:ext cx="2207112" cy="203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644" y="4750879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08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790954"/>
              </p:ext>
            </p:extLst>
          </p:nvPr>
        </p:nvGraphicFramePr>
        <p:xfrm>
          <a:off x="179511" y="116633"/>
          <a:ext cx="8856984" cy="662473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52328"/>
                <a:gridCol w="2952328"/>
                <a:gridCol w="2952328"/>
              </a:tblGrid>
              <a:tr h="22236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05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05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ятно 2 4"/>
          <p:cNvSpPr/>
          <p:nvPr/>
        </p:nvSpPr>
        <p:spPr>
          <a:xfrm>
            <a:off x="3203848" y="2348880"/>
            <a:ext cx="2880320" cy="223224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Птицы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659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81" y="4658612"/>
            <a:ext cx="23241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86" y="332656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958" y="161206"/>
            <a:ext cx="23241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58612"/>
            <a:ext cx="23241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16120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1" y="2564891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9215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36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636323"/>
              </p:ext>
            </p:extLst>
          </p:nvPr>
        </p:nvGraphicFramePr>
        <p:xfrm>
          <a:off x="179511" y="116633"/>
          <a:ext cx="8856984" cy="662473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52328"/>
                <a:gridCol w="2952328"/>
                <a:gridCol w="2952328"/>
              </a:tblGrid>
              <a:tr h="22236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05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05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ятно 2 4"/>
          <p:cNvSpPr/>
          <p:nvPr/>
        </p:nvSpPr>
        <p:spPr>
          <a:xfrm>
            <a:off x="3203848" y="2348880"/>
            <a:ext cx="2880320" cy="223224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Домашние животные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659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5743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8112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85" y="188640"/>
            <a:ext cx="2209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47803"/>
            <a:ext cx="22002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15053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31557"/>
            <a:ext cx="2562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2" b="12407"/>
          <a:stretch/>
        </p:blipFill>
        <p:spPr bwMode="auto">
          <a:xfrm>
            <a:off x="6738401" y="150539"/>
            <a:ext cx="1980000" cy="2084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153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232497"/>
              </p:ext>
            </p:extLst>
          </p:nvPr>
        </p:nvGraphicFramePr>
        <p:xfrm>
          <a:off x="179511" y="116633"/>
          <a:ext cx="8856984" cy="662473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52328"/>
                <a:gridCol w="2952328"/>
                <a:gridCol w="2952328"/>
              </a:tblGrid>
              <a:tr h="22236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05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05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ятно 2 4"/>
          <p:cNvSpPr/>
          <p:nvPr/>
        </p:nvSpPr>
        <p:spPr>
          <a:xfrm>
            <a:off x="3203848" y="2302588"/>
            <a:ext cx="2880320" cy="223224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транспорт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659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59557"/>
            <a:ext cx="2533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94" y="4621809"/>
            <a:ext cx="270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20" y="4720717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206" y="174923"/>
            <a:ext cx="22574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7798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476" y="2428869"/>
            <a:ext cx="23241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24" y="4621809"/>
            <a:ext cx="23241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9301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24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Назови одним словом</dc:title>
  <dc:creator>Lenovo</dc:creator>
  <cp:lastModifiedBy>Lenovo</cp:lastModifiedBy>
  <cp:revision>14</cp:revision>
  <dcterms:created xsi:type="dcterms:W3CDTF">2020-04-06T16:16:16Z</dcterms:created>
  <dcterms:modified xsi:type="dcterms:W3CDTF">2020-04-07T02:51:06Z</dcterms:modified>
</cp:coreProperties>
</file>