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21BC8-34A8-4B98-8746-DCD315DE00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3CA89-79FA-42FA-A9AD-48C2513291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21BC8-34A8-4B98-8746-DCD315DE00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3CA89-79FA-42FA-A9AD-48C251329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21BC8-34A8-4B98-8746-DCD315DE00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3CA89-79FA-42FA-A9AD-48C251329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21BC8-34A8-4B98-8746-DCD315DE00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3CA89-79FA-42FA-A9AD-48C251329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21BC8-34A8-4B98-8746-DCD315DE00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3CA89-79FA-42FA-A9AD-48C2513291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21BC8-34A8-4B98-8746-DCD315DE00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3CA89-79FA-42FA-A9AD-48C251329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21BC8-34A8-4B98-8746-DCD315DE00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3CA89-79FA-42FA-A9AD-48C251329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21BC8-34A8-4B98-8746-DCD315DE00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3CA89-79FA-42FA-A9AD-48C251329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21BC8-34A8-4B98-8746-DCD315DE00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3CA89-79FA-42FA-A9AD-48C25132913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21BC8-34A8-4B98-8746-DCD315DE00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3CA89-79FA-42FA-A9AD-48C251329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21BC8-34A8-4B98-8746-DCD315DE00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3CA89-79FA-42FA-A9AD-48C2513291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521BC8-34A8-4B98-8746-DCD315DE00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53CA89-79FA-42FA-A9AD-48C25132913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7406640" cy="147218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Мышонок - моряк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7406640" cy="1752600"/>
          </a:xfrm>
        </p:spPr>
        <p:txBody>
          <a:bodyPr/>
          <a:lstStyle/>
          <a:p>
            <a:r>
              <a:rPr lang="ru-RU" dirty="0" smtClean="0"/>
              <a:t>Аппликация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94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b="5600"/>
          <a:stretch/>
        </p:blipFill>
        <p:spPr>
          <a:xfrm>
            <a:off x="3851920" y="2911280"/>
            <a:ext cx="4978229" cy="385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9" y="548680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Материалы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цветная бумага, бумажные салфетки или крепированная мягкая бумага белого или голубого цвета для изображения волн; ножницы, клей – карандаш, фломастеры или карандаши для оформления аппликации.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Приготовьте для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ребят 3 прямоугольника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разного цвета и разного размера: для кораблика, мышонка и паруса.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8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500000" cy="599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92696"/>
            <a:ext cx="31960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кожуре из апельсина</a:t>
            </a:r>
          </a:p>
          <a:p>
            <a:r>
              <a:rPr lang="ru-RU" dirty="0" smtClean="0"/>
              <a:t>Плыл мышонок по реке,</a:t>
            </a:r>
          </a:p>
          <a:p>
            <a:r>
              <a:rPr lang="ru-RU" dirty="0" smtClean="0"/>
              <a:t>Грёб веслом из корки дынной.</a:t>
            </a:r>
          </a:p>
          <a:p>
            <a:r>
              <a:rPr lang="ru-RU" dirty="0" smtClean="0"/>
              <a:t>Не спеша плыл, налегке.</a:t>
            </a:r>
          </a:p>
          <a:p>
            <a:endParaRPr lang="ru-RU" dirty="0"/>
          </a:p>
          <a:p>
            <a:r>
              <a:rPr lang="ru-RU" dirty="0" smtClean="0"/>
              <a:t>Мимо сырной деревушки, </a:t>
            </a:r>
          </a:p>
          <a:p>
            <a:r>
              <a:rPr lang="ru-RU" dirty="0" smtClean="0"/>
              <a:t>Где из творога избушки</a:t>
            </a:r>
          </a:p>
          <a:p>
            <a:r>
              <a:rPr lang="ru-RU" dirty="0" smtClean="0"/>
              <a:t>По крылечко в киселе,-</a:t>
            </a:r>
          </a:p>
          <a:p>
            <a:r>
              <a:rPr lang="ru-RU" dirty="0" smtClean="0"/>
              <a:t>По молочной по реке.</a:t>
            </a:r>
          </a:p>
          <a:p>
            <a:endParaRPr lang="ru-RU" dirty="0"/>
          </a:p>
          <a:p>
            <a:r>
              <a:rPr lang="ru-RU" dirty="0" smtClean="0"/>
              <a:t>Парусом поставив уши,</a:t>
            </a:r>
          </a:p>
          <a:p>
            <a:r>
              <a:rPr lang="ru-RU" dirty="0" smtClean="0"/>
              <a:t>Плыл мышонок в лодочке</a:t>
            </a:r>
          </a:p>
          <a:p>
            <a:r>
              <a:rPr lang="ru-RU" dirty="0" smtClean="0"/>
              <a:t>Из пахучей корочки…</a:t>
            </a:r>
          </a:p>
          <a:p>
            <a:r>
              <a:rPr lang="ru-RU" dirty="0" smtClean="0"/>
              <a:t>И сосиску грыз на ужин.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3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7344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Предложите детям сделать картину аппликацию «Мышонок – моряк». Выберите цветную бумагу для фона. Я окрасила бумагу в голубой цвет, по окрашенной лучше рисовать, чем на цветной бумаге.</a:t>
            </a:r>
          </a:p>
          <a:p>
            <a:r>
              <a:rPr lang="ru-RU" dirty="0" smtClean="0"/>
              <a:t>	Покажите, как можно вырезать кораблик ( сначала демонстрируете малышу, как сделать, затем он сам вырезает такой кораблик, какой ему понравился). Не забываем напомнить, как правильно держать ножницы.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4" t="13083" r="18870" b="43346"/>
          <a:stretch/>
        </p:blipFill>
        <p:spPr>
          <a:xfrm rot="10800000">
            <a:off x="5018431" y="2348879"/>
            <a:ext cx="3730031" cy="2014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t="10532" r="10700" b="33983"/>
          <a:stretch/>
        </p:blipFill>
        <p:spPr>
          <a:xfrm rot="10800000">
            <a:off x="5018432" y="4437112"/>
            <a:ext cx="3711665" cy="226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2740442"/>
            <a:ext cx="34488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Корпус кораблика делаем из </a:t>
            </a:r>
          </a:p>
          <a:p>
            <a:r>
              <a:rPr lang="ru-RU" dirty="0" smtClean="0"/>
              <a:t>прямоугольника, срезав один </a:t>
            </a:r>
          </a:p>
          <a:p>
            <a:r>
              <a:rPr lang="ru-RU" dirty="0" smtClean="0"/>
              <a:t>Уголок.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2. Корпус кораблика делаем из </a:t>
            </a:r>
          </a:p>
          <a:p>
            <a:r>
              <a:rPr lang="ru-RU" dirty="0"/>
              <a:t>п</a:t>
            </a:r>
            <a:r>
              <a:rPr lang="ru-RU" dirty="0" smtClean="0"/>
              <a:t>рямоугольника, срезав </a:t>
            </a:r>
          </a:p>
          <a:p>
            <a:r>
              <a:rPr lang="ru-RU" dirty="0" smtClean="0"/>
              <a:t>два уголка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5" y="238367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53368" y="443711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66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764704"/>
            <a:ext cx="6619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Парус делаем из прямоугольника, разрезав его по диагонали. </a:t>
            </a:r>
          </a:p>
          <a:p>
            <a:r>
              <a:rPr lang="ru-RU" dirty="0" smtClean="0"/>
              <a:t>Уточняем с малышом, какие берем геометрические фигуры, как </a:t>
            </a:r>
          </a:p>
          <a:p>
            <a:r>
              <a:rPr lang="ru-RU" dirty="0" smtClean="0"/>
              <a:t>разрезаем (срезаем уголок, по диагонали, т.е. от одного уголка </a:t>
            </a:r>
          </a:p>
          <a:p>
            <a:r>
              <a:rPr lang="ru-RU" dirty="0" smtClean="0"/>
              <a:t>к противоположному) и цвет фигуры.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0" t="24000" r="15000" b="8001"/>
          <a:stretch/>
        </p:blipFill>
        <p:spPr>
          <a:xfrm rot="5400000">
            <a:off x="3002549" y="2016268"/>
            <a:ext cx="4142232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0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7" y="476672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Мышонка делаем так же, как парус, - разрезав прямоугольник пополам по диагонали и один из них ещё раз пополам: большой треугольник туловище, маленький – голова.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6533" b="3733"/>
          <a:stretch/>
        </p:blipFill>
        <p:spPr>
          <a:xfrm rot="10800000">
            <a:off x="1691680" y="1988840"/>
            <a:ext cx="6624000" cy="45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7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6470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Дети берут  цветную бумагу для фона, и выкладывают картинку из деталей. После того, как картинка будет сложена, можно наклеивать детали. Наклеиваем поочередно, одну деталь взяли приклеили на место, затем следующую и т.д., чтобы не нарушать картинку.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"/>
          <a:stretch/>
        </p:blipFill>
        <p:spPr>
          <a:xfrm>
            <a:off x="2061728" y="2160000"/>
            <a:ext cx="6264000" cy="45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5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810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Затем дорисовываем фломастерами или карандашами ушки, лапки, хвостик мышонку. Из салфеток или крепированной бумаги делаем  волны, облака, флажок.  Можно нарисовать солнышко ( я вырезала из бумаги), морских животных в воде или птиц в небе. Пусть дети пофантазируют.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r="5500" b="3733"/>
          <a:stretch/>
        </p:blipFill>
        <p:spPr>
          <a:xfrm>
            <a:off x="1951072" y="1988840"/>
            <a:ext cx="6660000" cy="47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5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013176"/>
            <a:ext cx="6400800" cy="124130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Жду ваши работы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692696"/>
            <a:ext cx="6400800" cy="259228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</a:t>
            </a:r>
          </a:p>
          <a:p>
            <a:endParaRPr lang="ru-RU" sz="5400" dirty="0"/>
          </a:p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50423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</TotalTime>
  <Words>334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Мышонок - моряк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Жду ваши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Мышонок - моряк</dc:title>
  <dc:creator>Lenovo</dc:creator>
  <cp:lastModifiedBy>Lenovo</cp:lastModifiedBy>
  <cp:revision>7</cp:revision>
  <dcterms:created xsi:type="dcterms:W3CDTF">2020-04-24T04:15:33Z</dcterms:created>
  <dcterms:modified xsi:type="dcterms:W3CDTF">2020-04-24T05:14:37Z</dcterms:modified>
</cp:coreProperties>
</file>