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6" r:id="rId3"/>
    <p:sldId id="293" r:id="rId4"/>
    <p:sldId id="29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МЫ ГОТОВЫ  К  ПОЛЕТУ !!!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IMG_09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УРА! ЛЕТИМ!!!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09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CAVVNMX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ЗАКЛЮЧЕНИЕ: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FF00"/>
                </a:solidFill>
              </a:rPr>
              <a:t>Экологический проект-это наши первые шаги в науке.</a:t>
            </a:r>
            <a:br>
              <a:rPr lang="ru-RU" sz="4800" b="1" i="1" dirty="0" smtClean="0">
                <a:solidFill>
                  <a:srgbClr val="FFFF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Мы познакомились с историей освоения космоса и с первыми космонавтами,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   узнали как живут космонавты в ракете,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 познакомились с уральскими летчиками-космонавтами.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C000"/>
                </a:solidFill>
              </a:rPr>
              <a:t>Мы открыли для себя прекрасный мир познания !!!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СПАСИБО 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ЗА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ВНИМАНИЕ!!!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МЫ ГОТОВЫ  К  ПОЛЕТУ !!!</vt:lpstr>
      <vt:lpstr>УРА! ЛЕТИМ!!!</vt:lpstr>
      <vt:lpstr>ЗАКЛЮЧЕНИЕ: Экологический проект-это наши первые шаги в науке. Мы познакомились с историей освоения космоса и с первыми космонавтами,    узнали как живут космонавты в ракете,  познакомились с уральскими летчиками-космонавтами. Мы открыли для себя прекрасный мир познания !!!</vt:lpstr>
      <vt:lpstr>СПАСИБО 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 готовимся в полет !</dc:title>
  <dc:creator>Oyc</dc:creator>
  <cp:lastModifiedBy>Оус</cp:lastModifiedBy>
  <cp:revision>126</cp:revision>
  <dcterms:created xsi:type="dcterms:W3CDTF">2011-01-18T09:40:36Z</dcterms:created>
  <dcterms:modified xsi:type="dcterms:W3CDTF">2011-02-19T05:57:22Z</dcterms:modified>
</cp:coreProperties>
</file>