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5050"/>
    <a:srgbClr val="0000FF"/>
    <a:srgbClr val="009900"/>
    <a:srgbClr val="CC00FF"/>
    <a:srgbClr val="FF6600"/>
    <a:srgbClr val="FF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3EE7F-634D-4F2E-AE3A-F3AEF5854261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1D4A0-C28A-4848-A06B-2B6CEB3BD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1D4A0-C28A-4848-A06B-2B6CEB3BD2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7D9E-B521-4501-9383-92830CB5B9FA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F6B7-8826-4998-A3DC-D33CAAEA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file:///C:\Documents%20and%20Settings\Admin\&#1056;&#1072;&#1073;&#1086;&#1095;&#1080;&#1081;%20&#1089;&#1090;&#1086;&#1083;\&#1052;&#1091;&#1079;&#1099;&#1082;&#1072;%20&#1076;&#1083;&#1103;%20&#1089;&#1083;&#1072;&#1081;&#1076;&#1086;&#1074;\03%20&#1050;&#1072;&#1087;&#1083;&#1080;%20&#1084;&#1077;&#1095;&#1090;&#1099;.mp3" TargetMode="External"/><Relationship Id="rId1" Type="http://schemas.openxmlformats.org/officeDocument/2006/relationships/audio" Target="file:///E:\&#1052;&#1091;&#1079;&#1099;&#1082;&#1072;%20&#1076;&#1083;&#1103;%20&#1089;&#1083;&#1072;&#1081;&#1076;&#1086;&#1074;\01%20Angelight%20-%20&#1057;&#1083;&#1080;&#1103;&#1085;&#1080;&#1077;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pogud23.mp3" TargetMode="Externa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Яночка\Desktop\КАРТИНКИ\Pictures\VALLEY_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0"/>
            <a:ext cx="9144000" cy="4892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по литературе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Фёдор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Иванович Тютчев.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(1803-1873)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86116" y="4000504"/>
            <a:ext cx="5249869" cy="2020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…для Тютчева жить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значит мыслить.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И.С.Аксаков                           </a:t>
            </a:r>
          </a:p>
        </p:txBody>
      </p:sp>
      <p:pic>
        <p:nvPicPr>
          <p:cNvPr id="11" name="01 Angelight - Слияни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358214" y="6553200"/>
            <a:ext cx="304800" cy="304800"/>
          </a:xfrm>
          <a:prstGeom prst="rect">
            <a:avLst/>
          </a:prstGeom>
        </p:spPr>
      </p:pic>
      <p:pic>
        <p:nvPicPr>
          <p:cNvPr id="8" name="03 Капли мечт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numSld="999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6600">
                <a:alpha val="88000"/>
              </a:srgbClr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«Есть в осени первоначальной…»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Users\Яночка\Desktop\КАРТИНКИ\Pictures\MF03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088746" cy="4525963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428992" y="1357298"/>
            <a:ext cx="5715008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i="1" dirty="0" smtClean="0"/>
              <a:t>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Есть в осени первоначальной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Короткая, но дивная пора-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Весь день стоит как бы хрустальный,            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И лучезарны вечера…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Где бодрый серп гулял и падал колос,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Теперь уж пусто всё – простор везде, -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Лишь паутины тонкий волос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Блестит на праздной борозде.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Пустеет воздух, птиц не слышно боле,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Но далеко еще до первых зимних бурь -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И  льётся чистая и теплая лазурь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На отдыхающее поле…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D:\Новая папка\о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286388"/>
            <a:ext cx="1928794" cy="15716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/>
              <a:t>            </a:t>
            </a:r>
            <a:r>
              <a:rPr lang="ru-RU" sz="48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 и м а.</a:t>
            </a:r>
            <a:endParaRPr lang="ru-RU" sz="4800" b="1" dirty="0">
              <a:solidFill>
                <a:srgbClr val="000066"/>
              </a:solidFill>
            </a:endParaRPr>
          </a:p>
        </p:txBody>
      </p:sp>
      <p:pic>
        <p:nvPicPr>
          <p:cNvPr id="4" name="Picture 7" descr="0112_Winter_b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8" y="214290"/>
            <a:ext cx="3946003" cy="5768997"/>
          </a:xfrm>
          <a:prstGeom prst="ellipse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1000108"/>
            <a:ext cx="4857784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Зимнюю природу Тютчев изобразил в стихотворении                «Чародейкою зимой околдован лес стоит» Зимнее «чудо» совершается в состоянии волшебного сна природы. Музыка стиха повторяет магическое действие Чародейки, которая чертит волшебные круги, кольца, погружая нас в сон.  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>
                <a:lumMod val="60000"/>
                <a:lumOff val="4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428604"/>
            <a:ext cx="8643998" cy="564360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i="1" dirty="0" smtClean="0"/>
              <a:t>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Чародейкою Зимою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Околдован лес стоит-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И под снежной бахромою,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Неподвижною, немою,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Чудной жизнью он блестит.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И стоит он, околдован,- 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Не мертвец и не живой-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Сном волшебным очарован,    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Весь опутан, весь окован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Легкой цепью пуховой…</a:t>
            </a:r>
          </a:p>
          <a:p>
            <a:endParaRPr lang="ru-RU" dirty="0"/>
          </a:p>
        </p:txBody>
      </p:sp>
      <p:pic>
        <p:nvPicPr>
          <p:cNvPr id="3074" name="Picture 2" descr="C:\Users\Яночка\Desktop\КАРТИНКИ\Pictures\48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571984"/>
            <a:ext cx="4443418" cy="2286016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3075" name="Picture 3" descr="C:\Users\Яночка\Desktop\КАРТИНКИ\Pictures\Деревья в снег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14290"/>
            <a:ext cx="2357422" cy="207170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076" name="Picture 4" descr="D:\Новая папка\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571704" cy="357187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 Е С Н А.</a:t>
            </a:r>
            <a:endParaRPr lang="ru-RU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9" descr="щ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00728" y="0"/>
            <a:ext cx="3143272" cy="3571876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857232"/>
            <a:ext cx="5786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В стихотворении «Весенние        воды» - ручьи-первые вестники весны оповещают о приходе праздника природы.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 *  *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333685"/>
            <a:ext cx="5143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Ещё в полях белеет снег,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А воды уж весной шумят-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Бегут и будят сонный брег,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Бегут и блещут и гласят…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Они гласят во все концы: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«Весна идет, весна идет!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Мы молодой весны гонцы!,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Она нас выслала вперед!»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Весна идет, весна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идет!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тихих, теплых майских дней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Румяный, светлый хоровод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Толпится весело за ней.</a:t>
            </a:r>
          </a:p>
        </p:txBody>
      </p:sp>
      <p:pic>
        <p:nvPicPr>
          <p:cNvPr id="7" name="Picture 22" descr="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264275" y="4554538"/>
            <a:ext cx="2879725" cy="2303462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4098" name="Picture 2" descr="D:\Новая папка\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908" y="-142900"/>
            <a:ext cx="2571768" cy="1857388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009900"/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-357214"/>
            <a:ext cx="8229600" cy="1500214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 Е Т О.</a:t>
            </a:r>
            <a:endParaRPr lang="ru-RU" sz="400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>
          <a:xfrm>
            <a:off x="2285984" y="785794"/>
            <a:ext cx="6400816" cy="5929354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Тютчевское лето также очень часто грозовое: «Как весел грохот летних бурь»,  Место действий - земля и небо, они же – главные персонажи, гроза-это их сложные и противоречивые взаимоотношения.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 *  * </a:t>
            </a:r>
          </a:p>
          <a:p>
            <a:pPr algn="ctr" eaLnBrk="1" hangingPunct="1">
              <a:buFontTx/>
              <a:buNone/>
            </a:pPr>
            <a:r>
              <a:rPr lang="ru-RU" sz="1600" b="1" i="1" dirty="0" smtClean="0">
                <a:solidFill>
                  <a:srgbClr val="006600"/>
                </a:solidFill>
              </a:rPr>
              <a:t>       </a:t>
            </a: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Как весел грохот летних бурь,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Когда, взлетая прах летучий, 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Гроза, нахлынувшая тучей,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Смутит небесную лазурь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И опрометчиво – безумно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Вдруг на дубраву набежит,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И вся дубрава задрожит</a:t>
            </a: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Широколиственно и шумно!...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" name="Picture 10" descr="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4714884"/>
            <a:ext cx="3448019" cy="214311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122" name="Picture 2" descr="C:\Users\Яночка\Desktop\КАРТИНКИ\Pictures\1150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0"/>
            <a:ext cx="2657468" cy="1795458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123" name="Picture 3" descr="C:\Users\Яночка\Desktop\КАРТИНКИ\Pictures\432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1000108"/>
            <a:ext cx="1085832" cy="122395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FF0000"/>
            </a:gs>
            <a:gs pos="100000">
              <a:srgbClr val="CCCCFF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631976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Любовная лирика Тютчева.</a:t>
            </a:r>
            <a:endParaRPr lang="ru-RU" sz="3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543824" cy="512605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Одной из центральных в зрелой лирике Тютчева стала тема любви.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Любовная лирика отразила его личную жизнь, полную страстей, трагедий, разочарований.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Тютчеву было 47 лет, началось любовное увлечение, обогатившее русскую поэзию бессмертным лирическим циклом.  Денисьевский цикл-вершина любовной лирики Тютчева.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Любовь для поэта – « и блаженство» , « и безнадёжность»,  и напряженное чувство, несущее человеку страдание и счастье.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0000FF">
                <a:alpha val="72000"/>
              </a:srgbClr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Денисьевский цикл.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285860"/>
            <a:ext cx="5043494" cy="557214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3600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Елена Александровна     Денисьева училась в Смольном институте с дочерьми Тютчева.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Они полюбили друг друга и 14 лет были связаны узами гражданского брака и двумя детьми. В глазах высшего света связь с Денисьевой была скандальной, вся тяжесть осуждения и отвержения  пала на плечи Елены. Смерть Денисьевой от чахотки вызвала в поэте взрыв глубочайшего отчаяния, которое отразилось в стихах этого периода.  </a:t>
            </a:r>
          </a:p>
          <a:p>
            <a:pPr algn="ctr"/>
            <a:endParaRPr lang="ru-RU" dirty="0"/>
          </a:p>
        </p:txBody>
      </p:sp>
      <p:pic>
        <p:nvPicPr>
          <p:cNvPr id="4" name="Picture 11" descr="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750" y="571480"/>
            <a:ext cx="3382963" cy="2922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4" descr="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9750" y="3716338"/>
            <a:ext cx="3384550" cy="2735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rgbClr val="FF5050">
                <a:alpha val="86000"/>
              </a:srgbClr>
            </a:gs>
            <a:gs pos="100000">
              <a:srgbClr val="CCCCFF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стихи исполнены через боль, потерю  лирического героя. Он запутался в свой отношениях, двойственном положении,  (привязанность к семье и тяга к Денисьевой)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*  *  *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О, как убийственно мы любим,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Как в буйной слепоте страстей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Мы то всего вернее губим,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Что сердцу нашему милей.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Или                                            *  *  *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Я очи знал, - о, эти очи!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Как я любил их, - знает бог!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От их волшебной, страстной ночи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Я душу оторвать не  мог.</a:t>
            </a: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rgbClr val="7030A0"/>
            </a:gs>
            <a:gs pos="100000">
              <a:srgbClr val="CCCCFF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А К Л Ю Ч Е Н И 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Поэзия Тютчева принадлежит к числу лучших созданий русского поэтического гения. Нам близок Тютчев, вдохновенный созерцатель природы; нам дорог Тютчев, чуткий тайновидец человеческого сердца.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rgbClr val="00FF00">
                <a:alpha val="53000"/>
              </a:srgbClr>
            </a:gs>
            <a:gs pos="100000">
              <a:srgbClr val="CCCCF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выполнила: ученица 10 класса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СОШ №11 Канюкова Анастасия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учитель русского языка 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литературы Зимина И.Г.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: Этапы биографии и творчества Ф.И.Тютчева. Основные темы и идеи лирики поэта. Лирика природы.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053239"/>
            <a:ext cx="7358114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Цель: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Познакомиться с биографией поэта.</a:t>
            </a:r>
          </a:p>
          <a:p>
            <a:pPr>
              <a:lnSpc>
                <a:spcPct val="80000"/>
              </a:lnSpc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Изучить основные темы и идеи лирики Ф.И. Тютчева</a:t>
            </a:r>
          </a:p>
          <a:p>
            <a:pPr>
              <a:lnSpc>
                <a:spcPct val="80000"/>
              </a:lnSpc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Показать своеобразие лирики Ф.И. Тютчева </a:t>
            </a:r>
          </a:p>
          <a:p>
            <a:pPr>
              <a:lnSpc>
                <a:spcPct val="80000"/>
              </a:lnSpc>
            </a:pP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Задачи: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Научиться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отбирать нужный материал по данной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теме.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Учиться анализу лирического стихотворения.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В\Рабочий стол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ogud2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5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Биография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Ф.И.Тютчева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1500174"/>
            <a:ext cx="2857520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14810" y="1004090"/>
            <a:ext cx="4000496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Ф.И. Тютчев (1803-1873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гг.) родился в Орловской губернии в стародворянской семье среднего достатка. Отец Иван Николаевич не  стремился к служебной карьере, был радушным и добросердечным хозяином-помещиком.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000">
              <a:srgbClr val="00B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i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1357298"/>
            <a:ext cx="2714644" cy="40719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357554" y="428604"/>
            <a:ext cx="52149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Тютчев рано обнаружил необыкновенные дарования и способности к учению. Получил хорошее домашнее образование, которым с десяти лет руководил Раич,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поэт-переводчик.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влиянием учителя будущий поэт рано приобщился к литературному творчеству и уже в двенадцать лет поступил на словесное отделение Московского университета.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0006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После окончания университета (1821г.) Тютчев едет в Петербург и поступает на службу в Коллегию иностранных дел, где получает место сверхштатного чиновника русской дипломатической миссии в Баварии.  В девятнадцать лет поэт отправляется в Мюнхен. За границей Тютчеву предстоит провести двадцать два года…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Начало творческой деятельности.</a:t>
            </a:r>
            <a:endParaRPr lang="ru-RU" sz="4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3" descr="iк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7884" y="1357298"/>
            <a:ext cx="2786082" cy="43577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714348" y="1000108"/>
            <a:ext cx="457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поэт Тютчев сложился к концу двадцатых годов. Значительным событием в литературной судьбе Фёдора Ивановича стала публикация большой подборки его стихов в пушкинском «Современнике» (№3,4 1836г.) под заголовком «Стихи, присланные из Германии» и за подписью Ф.Т.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После этой публикаций на Тютчева обратили внимание в литературных кругах, но читателям его имя по-прежнему оставалось неизвестным. Осенью 1844 года Тютчев возвращается родину.</a:t>
            </a:r>
          </a:p>
          <a:p>
            <a:pPr algn="ctr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Начало его поэтической известности положила статья Некрасова, в которой он говорил о Тютчеве как о поэте необыкновенного таланта и ставил никому неизвестного Федора Ивановича в один ряд с Пушкиным и Лермонтовым.  Всё это означало, что к Тютчеву пришла поздняя, но подлинная слава.</a:t>
            </a: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Основные темы поэзии </a:t>
            </a:r>
            <a:br>
              <a:rPr lang="ru-RU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Ф.И. Тютчева. Лирика природы.</a:t>
            </a:r>
            <a:endParaRPr lang="ru-RU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Судьба Тютчева-поэта необычна. 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3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 Романтизм его сказывается, прежде всего, в понимании и изображении природы. И в сознании читателей поэт вошел прежде всего как певец природы. Ни для кого из русских поэтов природа не являлась таким постоянным источником впечатлений, как для Тютчева.  Природа у Тютчева изменчива, динамична.</a:t>
            </a:r>
          </a:p>
          <a:p>
            <a:endParaRPr lang="ru-RU" sz="3600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rgbClr val="FFFF00">
                <a:alpha val="79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Осень.</a:t>
            </a:r>
            <a:endParaRPr lang="ru-RU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ая папка\imagesП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3140" cy="1928826"/>
          </a:xfrm>
          <a:prstGeom prst="ellipse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857356" y="928670"/>
            <a:ext cx="65722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Поэта особенно привлекают переходные промежуточные моменты жизни природы. Он изображает осенний день, напоминающий о недавнем лете( «Есть в осени первоначальной…») или же осенний вечер-предвестие зимы (« Осенний вечер») </a:t>
            </a:r>
          </a:p>
          <a:p>
            <a:pPr algn="ctr">
              <a:spcBef>
                <a:spcPct val="0"/>
              </a:spcBef>
            </a:pP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  *  *  </a:t>
            </a:r>
          </a:p>
          <a:p>
            <a:pPr algn="ctr">
              <a:spcBef>
                <a:spcPct val="0"/>
              </a:spcBef>
            </a:pP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3300"/>
                </a:solidFill>
              </a:rPr>
              <a:t>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4500570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400" b="1" i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Есть в осени первоначальной               Короткая, но дивная пора-    </a:t>
            </a:r>
          </a:p>
          <a:p>
            <a:pPr>
              <a:spcBef>
                <a:spcPct val="0"/>
              </a:spcBef>
            </a:pPr>
            <a:r>
              <a:rPr lang="ru-RU" sz="2400" b="1" i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Весь день стоит как бы хрустальный,                       </a:t>
            </a:r>
          </a:p>
          <a:p>
            <a:pPr>
              <a:spcBef>
                <a:spcPct val="0"/>
              </a:spcBef>
            </a:pPr>
            <a:r>
              <a:rPr lang="ru-RU" sz="2400" b="1" i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И лучезарны вечера.</a:t>
            </a:r>
          </a:p>
        </p:txBody>
      </p:sp>
      <p:pic>
        <p:nvPicPr>
          <p:cNvPr id="1028" name="Picture 4" descr="C:\Users\Яночка\Desktop\КАРТИНКИ\Pictures\MF03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4572008"/>
            <a:ext cx="2349488" cy="261937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1171</Words>
  <Application>Microsoft Office PowerPoint</Application>
  <PresentationFormat>Экран (4:3)</PresentationFormat>
  <Paragraphs>114</Paragraphs>
  <Slides>20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Тема: Этапы биографии и творчества Ф.И.Тютчева. Основные темы и идеи лирики поэта. Лирика природы.</vt:lpstr>
      <vt:lpstr>Биография Ф.И.Тютчева.</vt:lpstr>
      <vt:lpstr>Слайд 4</vt:lpstr>
      <vt:lpstr>Слайд 5</vt:lpstr>
      <vt:lpstr>Начало творческой деятельности.</vt:lpstr>
      <vt:lpstr>Слайд 7</vt:lpstr>
      <vt:lpstr>Основные темы поэзии  Ф.И. Тютчева. Лирика природы.</vt:lpstr>
      <vt:lpstr>Осень.</vt:lpstr>
      <vt:lpstr>«Есть в осени первоначальной…»</vt:lpstr>
      <vt:lpstr>            З и м а.</vt:lpstr>
      <vt:lpstr>Слайд 12</vt:lpstr>
      <vt:lpstr>                В Е С Н А.</vt:lpstr>
      <vt:lpstr>Л Е Т О.</vt:lpstr>
      <vt:lpstr>            Любовная лирика Тютчева.</vt:lpstr>
      <vt:lpstr>                              Денисьевский цикл.</vt:lpstr>
      <vt:lpstr>Слайд 17</vt:lpstr>
      <vt:lpstr>З А К Л Ю Ч Е Н И Е.</vt:lpstr>
      <vt:lpstr>Слайд 19</vt:lpstr>
      <vt:lpstr>Слайд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Яночка</dc:creator>
  <cp:lastModifiedBy>Admin</cp:lastModifiedBy>
  <cp:revision>29</cp:revision>
  <dcterms:created xsi:type="dcterms:W3CDTF">2007-06-23T09:44:29Z</dcterms:created>
  <dcterms:modified xsi:type="dcterms:W3CDTF">2010-10-28T14:03:49Z</dcterms:modified>
</cp:coreProperties>
</file>