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1" r:id="rId3"/>
    <p:sldId id="282" r:id="rId4"/>
    <p:sldId id="278" r:id="rId5"/>
    <p:sldId id="268" r:id="rId6"/>
    <p:sldId id="260" r:id="rId7"/>
    <p:sldId id="269" r:id="rId8"/>
    <p:sldId id="265" r:id="rId9"/>
    <p:sldId id="267" r:id="rId10"/>
    <p:sldId id="274" r:id="rId11"/>
    <p:sldId id="270" r:id="rId12"/>
    <p:sldId id="279" r:id="rId13"/>
    <p:sldId id="280" r:id="rId14"/>
    <p:sldId id="271" r:id="rId15"/>
    <p:sldId id="257" r:id="rId16"/>
    <p:sldId id="272" r:id="rId17"/>
    <p:sldId id="262" r:id="rId18"/>
    <p:sldId id="273" r:id="rId19"/>
    <p:sldId id="266" r:id="rId20"/>
    <p:sldId id="277" r:id="rId21"/>
    <p:sldId id="276" r:id="rId22"/>
    <p:sldId id="26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D5E4-BBDE-4565-AFDE-2C03CAFF004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7CE2-F3F6-462E-BCED-1B097424B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27D7-DEBE-4CE4-BFC4-8328EB99B6D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8D08-80DF-4A46-849E-70DF47D57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3C7E-2986-4F4E-9284-074CDE5D47B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75FC-195C-4F9B-89E9-CDC0761EE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E94C-AB44-49CD-AE06-74F321062EC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5F4A-0193-4415-900A-54E1FBCFD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6FB4-4BA1-4002-8987-A8B955AF232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4B0A-C357-4587-B29D-6C77FFD37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DE56-0607-4C4B-AE5B-FDBA0B6B4FB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E449-B47F-4414-8D5F-D514E35E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1B51-3205-4E55-848B-D586811D4DF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DCB3-3F62-4283-A1CE-85C6B7BDE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6BD2-3306-4D6F-87F2-5D7AC3D4188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6598-E77D-487B-8420-863A5AF1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D964-688E-43E8-91CA-77580481FC6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42E9-AB69-4B68-B15F-1AA9E692F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510D-3129-4227-9778-1698BC660EA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4C01-DA2B-43AC-AD28-640D6E5F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5677-6936-49E4-BDD4-160DD966893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2C08-D272-45E5-A4E2-D9742A80F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468192-4A6A-4E62-8E01-02DD470AE90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9B6CF-3A77-41E8-993D-D758228F4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66bf1e0790000025b571e88a5a4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47813" y="3429000"/>
            <a:ext cx="72723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solidFill>
                  <a:srgbClr val="FFFFFF"/>
                </a:solidFill>
              </a:rPr>
              <a:t>         Вода –                          удивительный минерал Земли.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4" descr="айсберг3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435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0"/>
            <a:ext cx="40005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Белое безмолвие окружает одинокую фигуру человека. Это все застывшая вода. Как великолепно это зрелище!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Также </a:t>
            </a:r>
            <a:r>
              <a:rPr lang="ru-RU" dirty="0" smtClean="0"/>
              <a:t>как и дождю мы радуемся снегу, чтобы прокатиться на лыжах или на санках.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6927001_0_a470_8d40e060_l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473"/>
            <a:ext cx="5467296" cy="6847560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5" y="0"/>
            <a:ext cx="44958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Река, облака, несущие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водяные пары,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белоснежные вершины вдали.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Три состояния воды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образуют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великолепную гармонию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Природы.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Гармония водопада.</a:t>
            </a:r>
            <a:endParaRPr lang="ru-RU" i="1" dirty="0"/>
          </a:p>
        </p:txBody>
      </p:sp>
      <p:pic>
        <p:nvPicPr>
          <p:cNvPr id="11267" name="Содержимое 3" descr="33274229_wg8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71563"/>
            <a:ext cx="9144000" cy="5786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Гармония Арктики.</a:t>
            </a:r>
            <a:endParaRPr lang="ru-RU" i="1" dirty="0"/>
          </a:p>
        </p:txBody>
      </p:sp>
      <p:pic>
        <p:nvPicPr>
          <p:cNvPr id="12291" name="Содержимое 3" descr="White_3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Тайны воды.</a:t>
            </a:r>
            <a:endParaRPr lang="ru-RU" i="1" dirty="0"/>
          </a:p>
        </p:txBody>
      </p:sp>
      <p:pic>
        <p:nvPicPr>
          <p:cNvPr id="13315" name="Содержимое 4" descr="88324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495800" cy="5286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210050" cy="52308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Вода -  </a:t>
            </a:r>
            <a:r>
              <a:rPr lang="ru-RU" sz="2200" dirty="0" smtClean="0">
                <a:solidFill>
                  <a:srgbClr val="000000"/>
                </a:solidFill>
              </a:rPr>
              <a:t>удивительный минерал, многие его свойства не находят объяснения.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ru-RU" sz="2200" dirty="0" smtClean="0">
                <a:solidFill>
                  <a:srgbClr val="000000"/>
                </a:solidFill>
              </a:rPr>
              <a:t>Например, известно, </a:t>
            </a:r>
            <a:r>
              <a:rPr lang="ru-RU" sz="2200" dirty="0" smtClean="0">
                <a:solidFill>
                  <a:srgbClr val="000000"/>
                </a:solidFill>
              </a:rPr>
              <a:t>что снежинки и льдинки состоят из мельчайших  кристаллов, образующие очень красивые узоры. Ученые доказали, что кристаллы перестраиваются на звуки и окружающие предметы. Под звуки колыбельной песни, классической музыки, молитвы кристаллы перестраиваются  и приобретают красивую форму.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Реакция воды на хорошее окружение</a:t>
            </a:r>
            <a:endParaRPr lang="ru-RU" dirty="0"/>
          </a:p>
        </p:txBody>
      </p:sp>
      <p:pic>
        <p:nvPicPr>
          <p:cNvPr id="14339" name="Содержимое 4" descr="4a910d4fcc3cc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495800" cy="5429250"/>
          </a:xfrm>
        </p:spPr>
      </p:pic>
      <p:pic>
        <p:nvPicPr>
          <p:cNvPr id="14340" name="Содержимое 5" descr="49653109_b[1]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28750"/>
            <a:ext cx="4495800" cy="54292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Реакция на плохое окружение.</a:t>
            </a:r>
            <a:endParaRPr lang="ru-RU" dirty="0"/>
          </a:p>
        </p:txBody>
      </p:sp>
      <p:pic>
        <p:nvPicPr>
          <p:cNvPr id="15363" name="Содержимое 4" descr="Velikaia%20Taina%20Vodi.scr_0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0188"/>
            <a:ext cx="4929188" cy="53578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88" y="1500188"/>
            <a:ext cx="4214812" cy="53578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Такую некрасивую форму кристаллы воды принимают под звуки тяжелого рока, ругани. Когда в помещении  формируется недоброжелательная атмосфера. Такая вода вредна для здоровья.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4" descr="44437101_b[1]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00563" cy="73580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 вот такой неприглядный  кристалл  если рядом с водой находится мобильный телефон.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Надо помнить, что наш организм состоит из 72% воды. Вода в наших клеточках точно так же  реагирует на окружение.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Святая вода.</a:t>
            </a:r>
            <a:endParaRPr lang="ru-RU" i="1" dirty="0"/>
          </a:p>
        </p:txBody>
      </p:sp>
      <p:pic>
        <p:nvPicPr>
          <p:cNvPr id="17411" name="Содержимое 4" descr="Velikaya_tayna_vody_2006_SATRip_1286066032-125532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714875" cy="49291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495800" cy="5429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Известно, что в ночь на Крещение люди стараются  брать воду из водоемов, считая её полезной,   называя её святой водой. Эту воду используют для лечения. Она может простоять  год, два и не портится. Это тоже одна из тайн воды, что именно на Крещение вода приобретает такие свойства. Несмотря на то, что вода холодная в ней купаются и никто не заболевает.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Исследование воды.</a:t>
            </a:r>
            <a:endParaRPr lang="ru-RU" i="1" dirty="0"/>
          </a:p>
        </p:txBody>
      </p:sp>
      <p:pic>
        <p:nvPicPr>
          <p:cNvPr id="18435" name="Содержимое 4" descr="l_111763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643438" cy="5429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9950" y="1355711"/>
            <a:ext cx="4495800" cy="54292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Ученые исследовали воду, но объяснение этому не нашли. Они выяснили, что вода обладает памятью, поэтому если налить в ведро с водой стакан святой воды, то эти свойства передадутся  ко всей  воде.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11188" y="2924175"/>
            <a:ext cx="85328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chemeClr val="bg2"/>
                </a:solidFill>
              </a:rPr>
              <a:t>Проект по теме «Вода – удивительный минерал планеты» выполнила</a:t>
            </a:r>
            <a:endParaRPr lang="ru-RU" sz="3200" b="1" i="1" dirty="0">
              <a:solidFill>
                <a:schemeClr val="bg2"/>
              </a:solidFill>
            </a:endParaRPr>
          </a:p>
          <a:p>
            <a:r>
              <a:rPr lang="ru-RU" sz="3200" b="1" i="1" dirty="0">
                <a:solidFill>
                  <a:schemeClr val="bg2"/>
                </a:solidFill>
              </a:rPr>
              <a:t>Герасименко Настя,</a:t>
            </a:r>
          </a:p>
          <a:p>
            <a:r>
              <a:rPr lang="ru-RU" sz="3200" b="1" i="1" dirty="0">
                <a:solidFill>
                  <a:schemeClr val="bg2"/>
                </a:solidFill>
              </a:rPr>
              <a:t>ученица 6 класса МКОУ СОШ №11,</a:t>
            </a:r>
          </a:p>
          <a:p>
            <a:r>
              <a:rPr lang="ru-RU" sz="3200" b="1" i="1" dirty="0">
                <a:solidFill>
                  <a:schemeClr val="bg2"/>
                </a:solidFill>
              </a:rPr>
              <a:t>под руководством </a:t>
            </a:r>
            <a:r>
              <a:rPr lang="ru-RU" sz="3200" b="1" i="1" dirty="0" err="1">
                <a:solidFill>
                  <a:schemeClr val="bg2"/>
                </a:solidFill>
              </a:rPr>
              <a:t>Сановской</a:t>
            </a:r>
            <a:r>
              <a:rPr lang="ru-RU" sz="3200" b="1" i="1" dirty="0">
                <a:solidFill>
                  <a:schemeClr val="bg2"/>
                </a:solidFill>
              </a:rPr>
              <a:t> Л.В., </a:t>
            </a:r>
          </a:p>
          <a:p>
            <a:r>
              <a:rPr lang="ru-RU" sz="3200" b="1" i="1" dirty="0">
                <a:solidFill>
                  <a:schemeClr val="bg2"/>
                </a:solidFill>
              </a:rPr>
              <a:t>учителя географии МКОУ СОШ №11</a:t>
            </a:r>
          </a:p>
          <a:p>
            <a:endParaRPr lang="ru-RU" sz="32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Берегите воду.</a:t>
            </a:r>
            <a:endParaRPr lang="ru-RU" i="1" dirty="0"/>
          </a:p>
        </p:txBody>
      </p:sp>
      <p:pic>
        <p:nvPicPr>
          <p:cNvPr id="19459" name="Содержимое 4" descr="вода-сердце-в-ладонях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714875" cy="5429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428750"/>
            <a:ext cx="4429125" cy="5429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Вода -  </a:t>
            </a:r>
            <a:r>
              <a:rPr lang="ru-RU" dirty="0" smtClean="0"/>
              <a:t>это основа нашей жизни, от неё зависит наше здоровье. Например: исландцы являются  самой здоровой нацией в мире. Мужчины и женщины живут свыше 80 лет. А ведь климат там хуже,  чем в России. А все благодаря воде.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4" descr="water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72063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3" y="0"/>
            <a:ext cx="4281487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mtClean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ru-RU" smtClean="0">
                <a:solidFill>
                  <a:srgbClr val="FFFFFF"/>
                </a:solidFill>
              </a:rPr>
              <a:t> </a:t>
            </a:r>
            <a:r>
              <a:rPr lang="ru-RU" sz="2400" smtClean="0">
                <a:solidFill>
                  <a:srgbClr val="FFFFFF"/>
                </a:solidFill>
              </a:rPr>
              <a:t>Исландцы очень много пьют воды и каждый день один- два раза принимают ванну. Во время дождя не прячутся под зонтики. В общем большую часть дня стараются провести в контакте с водой. Обидно, что Россияне имеющие не меньше воды, никак это не используют. А ведь как просто: пить больше воды и чаще принимать ванну и продлить жизнь на 5- 10 лет.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Муза воды.</a:t>
            </a:r>
            <a:endParaRPr lang="ru-RU" i="1" dirty="0"/>
          </a:p>
        </p:txBody>
      </p:sp>
      <p:pic>
        <p:nvPicPr>
          <p:cNvPr id="21507" name="Содержимое 3" descr="52474552_0030musician2md4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92275" y="4581525"/>
            <a:ext cx="64087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 dirty="0" smtClean="0">
                <a:solidFill>
                  <a:srgbClr val="0033CC"/>
                </a:solidFill>
              </a:rPr>
              <a:t>Благодарю </a:t>
            </a:r>
            <a:endParaRPr lang="ru-RU" sz="6000" b="1" i="1" dirty="0">
              <a:solidFill>
                <a:srgbClr val="0033CC"/>
              </a:solidFill>
            </a:endParaRPr>
          </a:p>
          <a:p>
            <a:r>
              <a:rPr lang="ru-RU" sz="6000" b="1" i="1" dirty="0">
                <a:solidFill>
                  <a:srgbClr val="0033CC"/>
                </a:solidFill>
              </a:rPr>
              <a:t>за</a:t>
            </a:r>
            <a:r>
              <a:rPr lang="ru-RU" sz="6000" dirty="0">
                <a:solidFill>
                  <a:srgbClr val="0033CC"/>
                </a:solidFill>
              </a:rPr>
              <a:t> </a:t>
            </a:r>
            <a:r>
              <a:rPr lang="ru-RU" sz="6000" b="1" i="1" dirty="0">
                <a:solidFill>
                  <a:srgbClr val="0033CC"/>
                </a:solidFill>
              </a:rPr>
              <a:t>внимание</a:t>
            </a:r>
            <a:r>
              <a:rPr lang="ru-RU" sz="6000" dirty="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/>
          <a:lstStyle/>
          <a:p>
            <a:r>
              <a:rPr lang="ru-RU" sz="7200" i="1" dirty="0" smtClean="0"/>
              <a:t>Цели проекта:</a:t>
            </a:r>
            <a:endParaRPr lang="ru-RU" sz="7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ru-RU" sz="4800" dirty="0" smtClean="0"/>
              <a:t>Получить дополнительные сведения о воде.</a:t>
            </a:r>
          </a:p>
          <a:p>
            <a:pPr marL="514350" indent="-514350">
              <a:buNone/>
            </a:pPr>
            <a:endParaRPr lang="ru-RU" sz="4800" dirty="0" smtClean="0"/>
          </a:p>
          <a:p>
            <a:pPr marL="514350" indent="-514350">
              <a:buNone/>
            </a:pPr>
            <a:r>
              <a:rPr lang="ru-RU" sz="4800" dirty="0" smtClean="0"/>
              <a:t>2.Выяснить влияние воды на наше здоровье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/>
              <a:t>Задачи проекта.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75"/>
            <a:ext cx="9144000" cy="50006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1.Узнать структуру воды.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2.Выяснить роль воды на Земле.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3.Узнать о трех состояниях воды.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4.Познакомиться с тайнами воды.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5.Объяснить, что вода есть главное богатство нашей планеты.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6. Узнать больше о нашей планете.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Структура воды.</a:t>
            </a:r>
            <a:endParaRPr lang="ru-RU" i="1" dirty="0"/>
          </a:p>
        </p:txBody>
      </p:sp>
      <p:pic>
        <p:nvPicPr>
          <p:cNvPr id="4099" name="Содержимое 4" descr="oqY_RVwO.jpg.part_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5000625" cy="5429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5" y="1412875"/>
            <a:ext cx="4143375" cy="54451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smtClean="0">
                <a:solidFill>
                  <a:srgbClr val="000000"/>
                </a:solidFill>
              </a:rPr>
              <a:t>Вода имеет на первый взгляд простое строение. Молекула воды состоит из атома кислорода и двух атомов водорода. Миллиарды лет прошли с того времени, когда объединились эти атомы. Как проходила эта удивительная химическая реакция, неизвестно, но именно жизнь обязана ей.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b404105fd321675788172bfce01d4672_full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6516688" cy="5589587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/>
              <a:t>Роль воды на Земле.</a:t>
            </a:r>
            <a:endParaRPr lang="ru-RU" sz="54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443663" y="1428750"/>
            <a:ext cx="2700337" cy="54292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smtClean="0">
                <a:solidFill>
                  <a:srgbClr val="000000"/>
                </a:solidFill>
              </a:rPr>
              <a:t>  </a:t>
            </a:r>
            <a:r>
              <a:rPr lang="ru-RU" sz="2600" smtClean="0">
                <a:solidFill>
                  <a:srgbClr val="000000"/>
                </a:solidFill>
              </a:rPr>
              <a:t>Вода имеет огромное значение. Если посмотреть на нашу планету с космического корабля, то увидим что воды гораздо больше суши.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/>
              <a:t>Роль воды на Земле.</a:t>
            </a:r>
            <a:endParaRPr lang="ru-RU" sz="5400" i="1" dirty="0"/>
          </a:p>
        </p:txBody>
      </p:sp>
      <p:pic>
        <p:nvPicPr>
          <p:cNvPr id="6147" name="Содержимое 4" descr="s_glass_of_water-1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5651500" cy="5429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1500" y="1428750"/>
            <a:ext cx="3492500" cy="54292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6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6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6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600" smtClean="0">
                <a:solidFill>
                  <a:srgbClr val="000000"/>
                </a:solidFill>
              </a:rPr>
              <a:t> Огромные океаны и моря, в них соленая вода, а для жизни нужна пресная вода. Ее на Земле мало, столько-сколько воды в стакане.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ody-72water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388" y="0"/>
            <a:ext cx="3887787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0"/>
            <a:ext cx="4929190" cy="6858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dirty="0" smtClean="0">
                <a:solidFill>
                  <a:srgbClr val="FFFFFF"/>
                </a:solidFill>
              </a:rPr>
              <a:t>   </a:t>
            </a:r>
            <a:r>
              <a:rPr lang="ru-RU" sz="2600" dirty="0" smtClean="0">
                <a:solidFill>
                  <a:srgbClr val="FFFFFF"/>
                </a:solidFill>
              </a:rPr>
              <a:t>Вода -  </a:t>
            </a:r>
            <a:r>
              <a:rPr lang="ru-RU" sz="2600" dirty="0" smtClean="0">
                <a:solidFill>
                  <a:srgbClr val="FFFFFF"/>
                </a:solidFill>
              </a:rPr>
              <a:t>есть основа жизни. На уроках биологии мы изучали строение растительной клетки. Было интересно узнать, что в клетке много воды. Поэтому растения надо в</a:t>
            </a:r>
            <a:r>
              <a:rPr lang="ru-RU" sz="2600" dirty="0" smtClean="0">
                <a:solidFill>
                  <a:srgbClr val="FFFFFF"/>
                </a:solidFill>
                <a:latin typeface="Arial" charset="0"/>
              </a:rPr>
              <a:t>о</a:t>
            </a:r>
            <a:r>
              <a:rPr lang="ru-RU" sz="2600" dirty="0" smtClean="0">
                <a:solidFill>
                  <a:srgbClr val="FFFFFF"/>
                </a:solidFill>
              </a:rPr>
              <a:t>время поливать. Мне было интересно узнать, а из чего состоит наш организм. Оказывается все живые организмы состоят из клеточек, в которых много воды. На рисунке видно, что человек состоит на 72% из воды. Без еды человек может прожить более десяти дней, а без воды не проживет и трех дней.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Три состояния Воды.</a:t>
            </a:r>
            <a:endParaRPr lang="ru-RU" i="1" dirty="0"/>
          </a:p>
        </p:txBody>
      </p:sp>
      <p:pic>
        <p:nvPicPr>
          <p:cNvPr id="8195" name="Содержимое 4" descr="1236011926_voda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643438" cy="5429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1538" y="1427595"/>
            <a:ext cx="4500562" cy="53583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Только один минерал на Земле обладает свойством находиться в трех состояниях: жидком, твердом и газообразном.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Вода наполняет реки, озера. Они всегда притягивали человека. Мы радуемся дождю и подставляем ладони первым каплям.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771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Цели проекта:</vt:lpstr>
      <vt:lpstr>Задачи проекта.</vt:lpstr>
      <vt:lpstr>Структура воды.</vt:lpstr>
      <vt:lpstr>Роль воды на Земле.</vt:lpstr>
      <vt:lpstr>Роль воды на Земле.</vt:lpstr>
      <vt:lpstr>Слайд 8</vt:lpstr>
      <vt:lpstr>Три состояния Воды.</vt:lpstr>
      <vt:lpstr>Слайд 10</vt:lpstr>
      <vt:lpstr>Слайд 11</vt:lpstr>
      <vt:lpstr>Гармония водопада.</vt:lpstr>
      <vt:lpstr>Гармония Арктики.</vt:lpstr>
      <vt:lpstr>Тайны воды.</vt:lpstr>
      <vt:lpstr>Реакция воды на хорошее окружение</vt:lpstr>
      <vt:lpstr>Реакция на плохое окружение.</vt:lpstr>
      <vt:lpstr>Слайд 17</vt:lpstr>
      <vt:lpstr>Святая вода.</vt:lpstr>
      <vt:lpstr>Исследование воды.</vt:lpstr>
      <vt:lpstr>Берегите воду.</vt:lpstr>
      <vt:lpstr>Слайд 21</vt:lpstr>
      <vt:lpstr>Муза воды.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2012-01-02T11:45:57Z</dcterms:created>
  <dcterms:modified xsi:type="dcterms:W3CDTF">2012-01-17T03:48:43Z</dcterms:modified>
</cp:coreProperties>
</file>