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81" r:id="rId3"/>
    <p:sldId id="282" r:id="rId4"/>
    <p:sldId id="278" r:id="rId5"/>
    <p:sldId id="268" r:id="rId6"/>
    <p:sldId id="260" r:id="rId7"/>
    <p:sldId id="269" r:id="rId8"/>
    <p:sldId id="265" r:id="rId9"/>
    <p:sldId id="267" r:id="rId10"/>
    <p:sldId id="274" r:id="rId11"/>
    <p:sldId id="270" r:id="rId12"/>
    <p:sldId id="279" r:id="rId13"/>
    <p:sldId id="280" r:id="rId14"/>
    <p:sldId id="271" r:id="rId15"/>
    <p:sldId id="257" r:id="rId16"/>
    <p:sldId id="272" r:id="rId17"/>
    <p:sldId id="262" r:id="rId18"/>
    <p:sldId id="273" r:id="rId19"/>
    <p:sldId id="266" r:id="rId20"/>
    <p:sldId id="277" r:id="rId21"/>
    <p:sldId id="276" r:id="rId22"/>
    <p:sldId id="264" r:id="rId2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4853" autoAdjust="0"/>
    <p:restoredTop sz="94607" autoAdjust="0"/>
  </p:normalViewPr>
  <p:slideViewPr>
    <p:cSldViewPr>
      <p:cViewPr varScale="1">
        <p:scale>
          <a:sx n="81" d="100"/>
          <a:sy n="81" d="100"/>
        </p:scale>
        <p:origin x="-108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8BD5E4-BBDE-4565-AFDE-2C03CAFF0044}" type="datetimeFigureOut">
              <a:rPr lang="ru-RU"/>
              <a:pPr>
                <a:defRPr/>
              </a:pPr>
              <a:t>17.01.2012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967CE2-F3F6-462E-BCED-1B097424B8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9927D7-DEBE-4CE4-BFC4-8328EB99B6D7}" type="datetimeFigureOut">
              <a:rPr lang="ru-RU"/>
              <a:pPr>
                <a:defRPr/>
              </a:pPr>
              <a:t>17.01.2012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C38D08-80DF-4A46-849E-70DF47D570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8D3C7E-2986-4F4E-9284-074CDE5D47BA}" type="datetimeFigureOut">
              <a:rPr lang="ru-RU"/>
              <a:pPr>
                <a:defRPr/>
              </a:pPr>
              <a:t>17.01.2012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2975FC-195C-4F9B-89E9-CDC0761EEB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33E94C-AB44-49CD-AE06-74F321062EC1}" type="datetimeFigureOut">
              <a:rPr lang="ru-RU"/>
              <a:pPr>
                <a:defRPr/>
              </a:pPr>
              <a:t>17.01.2012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DA5F4A-0193-4415-900A-54E1FBCFDA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F86FB4-4BA1-4002-8987-A8B955AF2323}" type="datetimeFigureOut">
              <a:rPr lang="ru-RU"/>
              <a:pPr>
                <a:defRPr/>
              </a:pPr>
              <a:t>17.01.2012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824B0A-C357-4587-B29D-6C77FFD378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F7DE56-0607-4C4B-AE5B-FDBA0B6B4FB7}" type="datetimeFigureOut">
              <a:rPr lang="ru-RU"/>
              <a:pPr>
                <a:defRPr/>
              </a:pPr>
              <a:t>17.01.2012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97E449-B47F-4414-8D5F-D514E35E01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3E1B51-3205-4E55-848B-D586811D4DFE}" type="datetimeFigureOut">
              <a:rPr lang="ru-RU"/>
              <a:pPr>
                <a:defRPr/>
              </a:pPr>
              <a:t>17.01.2012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B7DCB3-3F62-4283-A1CE-85C6B7BDEC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8F6BD2-3306-4D6F-87F2-5D7AC3D4188B}" type="datetimeFigureOut">
              <a:rPr lang="ru-RU"/>
              <a:pPr>
                <a:defRPr/>
              </a:pPr>
              <a:t>17.01.2012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826598-E77D-487B-8420-863A5AF1D9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33D964-688E-43E8-91CA-77580481FC6F}" type="datetimeFigureOut">
              <a:rPr lang="ru-RU"/>
              <a:pPr>
                <a:defRPr/>
              </a:pPr>
              <a:t>17.01.2012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4E42E9-AB69-4B68-B15F-1AA9E692FE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D5510D-3129-4227-9778-1698BC660EAB}" type="datetimeFigureOut">
              <a:rPr lang="ru-RU"/>
              <a:pPr>
                <a:defRPr/>
              </a:pPr>
              <a:t>17.01.2012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F84C01-DA2B-43AC-AD28-640D6E5F1A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385677-6936-49E4-BDD4-160DD9668938}" type="datetimeFigureOut">
              <a:rPr lang="ru-RU"/>
              <a:pPr>
                <a:defRPr/>
              </a:pPr>
              <a:t>17.01.2012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BF2C08-D272-45E5-A4E2-D9742A80FB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8468192-4A6A-4E62-8E01-02DD470AE90C}" type="datetimeFigureOut">
              <a:rPr lang="ru-RU"/>
              <a:pPr>
                <a:defRPr/>
              </a:pPr>
              <a:t>17.01.2012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319B6CF-3A77-41E8-993D-D758228F47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Содержимое 3" descr="66bf1e0790000025b571e88a5a4[1]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1547813" y="3429000"/>
            <a:ext cx="7272337" cy="283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6000" b="1" i="1">
                <a:solidFill>
                  <a:srgbClr val="FFFFFF"/>
                </a:solidFill>
              </a:rPr>
              <a:t>         Вода –                          удивительный минерал Земли.</a:t>
            </a:r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Содержимое 4" descr="айсберг3[1].jpg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5143500" cy="6858000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43500" y="0"/>
            <a:ext cx="4000500" cy="6858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Белое безмолвие окружает одинокую фигуру человека. Это все застывшая вода. Как великолепно это зрелище!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mtClean="0"/>
              <a:t>Также </a:t>
            </a:r>
            <a:r>
              <a:rPr lang="ru-RU" dirty="0" smtClean="0"/>
              <a:t>как и дождю мы радуемся снегу, чтобы прокатиться на лыжах или на санках.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1276927001_0_a470_8d40e060_l[1]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0" y="4473"/>
            <a:ext cx="5467296" cy="6847560"/>
          </a:xfrm>
          <a:effectLst>
            <a:softEdge rad="112500"/>
          </a:effectLst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00625" y="0"/>
            <a:ext cx="4495800" cy="6858000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Река, облака, несущие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водяные пары,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белоснежные вершины вдали.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Три состояния воды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образуют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великолепную гармонию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       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          Природы.</a:t>
            </a:r>
            <a:endParaRPr lang="ru-RU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i="1" dirty="0" smtClean="0"/>
              <a:t>Гармония водопада.</a:t>
            </a:r>
            <a:endParaRPr lang="ru-RU" i="1" dirty="0"/>
          </a:p>
        </p:txBody>
      </p:sp>
      <p:pic>
        <p:nvPicPr>
          <p:cNvPr id="11267" name="Содержимое 3" descr="33274229_wg8[1]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1071563"/>
            <a:ext cx="9144000" cy="5786437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i="1" dirty="0" smtClean="0"/>
              <a:t>Гармония Арктики.</a:t>
            </a:r>
            <a:endParaRPr lang="ru-RU" i="1" dirty="0"/>
          </a:p>
        </p:txBody>
      </p:sp>
      <p:pic>
        <p:nvPicPr>
          <p:cNvPr id="12291" name="Содержимое 3" descr="White_3[1]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1214438"/>
            <a:ext cx="9144000" cy="5643562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i="1" dirty="0" smtClean="0"/>
              <a:t>Тайны воды.</a:t>
            </a:r>
            <a:endParaRPr lang="ru-RU" i="1" dirty="0"/>
          </a:p>
        </p:txBody>
      </p:sp>
      <p:pic>
        <p:nvPicPr>
          <p:cNvPr id="13315" name="Содержимое 4" descr="88324[1].jpg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1428750"/>
            <a:ext cx="4495800" cy="5286375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4313"/>
            <a:ext cx="4210050" cy="523081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ru-RU" sz="2200" dirty="0" smtClean="0">
                <a:solidFill>
                  <a:srgbClr val="000000"/>
                </a:solidFill>
              </a:rPr>
              <a:t>Вода -  </a:t>
            </a:r>
            <a:r>
              <a:rPr lang="ru-RU" sz="2200" dirty="0" smtClean="0">
                <a:solidFill>
                  <a:srgbClr val="000000"/>
                </a:solidFill>
              </a:rPr>
              <a:t>удивительный минерал, многие его свойства не находят объяснения.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ru-RU" sz="2200" dirty="0" smtClean="0">
                <a:solidFill>
                  <a:srgbClr val="000000"/>
                </a:solidFill>
                <a:latin typeface="Arial" charset="0"/>
              </a:rPr>
              <a:t>     </a:t>
            </a:r>
            <a:r>
              <a:rPr lang="ru-RU" sz="2200" dirty="0" smtClean="0">
                <a:solidFill>
                  <a:srgbClr val="000000"/>
                </a:solidFill>
              </a:rPr>
              <a:t>Например, известно, </a:t>
            </a:r>
            <a:r>
              <a:rPr lang="ru-RU" sz="2200" dirty="0" smtClean="0">
                <a:solidFill>
                  <a:srgbClr val="000000"/>
                </a:solidFill>
              </a:rPr>
              <a:t>что снежинки и льдинки состоят из мельчайших  кристаллов, образующие очень красивые узоры. Ученые доказали, что кристаллы перестраиваются на звуки и окружающие предметы. Под звуки колыбельной песни, классической музыки, молитвы кристаллы перестраиваются  и приобретают красивую форму.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Реакция воды на хорошее окружение</a:t>
            </a:r>
            <a:endParaRPr lang="ru-RU" dirty="0"/>
          </a:p>
        </p:txBody>
      </p:sp>
      <p:pic>
        <p:nvPicPr>
          <p:cNvPr id="14339" name="Содержимое 4" descr="4a910d4fcc3cc[1].jpg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1428750"/>
            <a:ext cx="4495800" cy="5429250"/>
          </a:xfrm>
        </p:spPr>
      </p:pic>
      <p:pic>
        <p:nvPicPr>
          <p:cNvPr id="14340" name="Содержимое 5" descr="49653109_b[1].png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648200" y="1428750"/>
            <a:ext cx="4495800" cy="5429250"/>
          </a:xfrm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500188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Реакция на плохое окружение.</a:t>
            </a:r>
            <a:endParaRPr lang="ru-RU" dirty="0"/>
          </a:p>
        </p:txBody>
      </p:sp>
      <p:pic>
        <p:nvPicPr>
          <p:cNvPr id="15363" name="Содержимое 4" descr="Velikaia%20Taina%20Vodi.scr_0[1].jpg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1500188"/>
            <a:ext cx="4929188" cy="5357812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29188" y="1500188"/>
            <a:ext cx="4214812" cy="5357812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Такую некрасивую форму кристаллы воды принимают под звуки тяжелого рока, ругани. Когда в помещении  формируется недоброжелательная атмосфера. Такая вода вредна для здоровья.</a:t>
            </a:r>
            <a:endParaRPr lang="ru-RU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Содержимое 4" descr="44437101_b[1].png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4500563" cy="7358063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0"/>
            <a:ext cx="4495800" cy="6858000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А вот такой неприглядный  кристалл  если рядом с водой находится мобильный телефон. 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Надо помнить, что наш организм состоит из 72% воды. Вода в наших клеточках точно так же  реагирует на окружение. </a:t>
            </a:r>
            <a:endParaRPr lang="ru-RU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i="1" dirty="0" smtClean="0"/>
              <a:t>Святая вода.</a:t>
            </a:r>
            <a:endParaRPr lang="ru-RU" i="1" dirty="0"/>
          </a:p>
        </p:txBody>
      </p:sp>
      <p:pic>
        <p:nvPicPr>
          <p:cNvPr id="17411" name="Содержимое 4" descr="Velikaya_tayna_vody_2006_SATRip_1286066032-125532[1].jpg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1428750"/>
            <a:ext cx="4714875" cy="4929188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28736"/>
            <a:ext cx="4495800" cy="5429264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Известно, что в ночь на Крещение люди стараются  брать воду из водоемов, считая её полезной,   называя её святой водой. Эту воду используют для лечения. Она может простоять  год, два и не портится. Это тоже одна из тайн воды, что именно на Крещение вода приобретает такие свойства. Несмотря на то, что вода холодная в ней купаются и никто не заболевает. </a:t>
            </a:r>
            <a:endParaRPr lang="ru-RU" dirty="0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i="1" dirty="0" smtClean="0"/>
              <a:t>Исследование воды.</a:t>
            </a:r>
            <a:endParaRPr lang="ru-RU" i="1" dirty="0"/>
          </a:p>
        </p:txBody>
      </p:sp>
      <p:pic>
        <p:nvPicPr>
          <p:cNvPr id="18435" name="Содержимое 4" descr="l_111763[1].jpg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1428750"/>
            <a:ext cx="4643438" cy="5429250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79950" y="1355711"/>
            <a:ext cx="4495800" cy="5429264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Ученые исследовали воду, но объяснение этому не нашли. Они выяснили, что вода обладает памятью, поэтому если налить в ведро с водой стакан святой воды, то эти свойства передадутся  ко всей  воде.</a:t>
            </a:r>
            <a:endParaRPr lang="ru-RU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2531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endParaRPr lang="ru-RU" smtClean="0">
              <a:latin typeface="Arial" charset="0"/>
            </a:endParaRPr>
          </a:p>
        </p:txBody>
      </p:sp>
      <p:pic>
        <p:nvPicPr>
          <p:cNvPr id="22532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6" name="Text Box 6"/>
          <p:cNvSpPr txBox="1">
            <a:spLocks noChangeArrowheads="1"/>
          </p:cNvSpPr>
          <p:nvPr/>
        </p:nvSpPr>
        <p:spPr bwMode="auto">
          <a:xfrm>
            <a:off x="611188" y="2924175"/>
            <a:ext cx="8532812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 i="1" dirty="0" smtClean="0">
                <a:solidFill>
                  <a:schemeClr val="bg2"/>
                </a:solidFill>
              </a:rPr>
              <a:t>Проект по теме «Вода – удивительный минерал планеты» выполнила</a:t>
            </a:r>
            <a:endParaRPr lang="ru-RU" sz="3200" b="1" i="1" dirty="0">
              <a:solidFill>
                <a:schemeClr val="bg2"/>
              </a:solidFill>
            </a:endParaRPr>
          </a:p>
          <a:p>
            <a:r>
              <a:rPr lang="ru-RU" sz="3200" b="1" i="1" dirty="0">
                <a:solidFill>
                  <a:schemeClr val="bg2"/>
                </a:solidFill>
              </a:rPr>
              <a:t>Герасименко Настя,</a:t>
            </a:r>
          </a:p>
          <a:p>
            <a:r>
              <a:rPr lang="ru-RU" sz="3200" b="1" i="1" dirty="0">
                <a:solidFill>
                  <a:schemeClr val="bg2"/>
                </a:solidFill>
              </a:rPr>
              <a:t>ученица 6 класса МКОУ СОШ №11,</a:t>
            </a:r>
          </a:p>
          <a:p>
            <a:r>
              <a:rPr lang="ru-RU" sz="3200" b="1" i="1" dirty="0">
                <a:solidFill>
                  <a:schemeClr val="bg2"/>
                </a:solidFill>
              </a:rPr>
              <a:t>под руководством </a:t>
            </a:r>
            <a:r>
              <a:rPr lang="ru-RU" sz="3200" b="1" i="1" dirty="0" err="1">
                <a:solidFill>
                  <a:schemeClr val="bg2"/>
                </a:solidFill>
              </a:rPr>
              <a:t>Сановской</a:t>
            </a:r>
            <a:r>
              <a:rPr lang="ru-RU" sz="3200" b="1" i="1" dirty="0">
                <a:solidFill>
                  <a:schemeClr val="bg2"/>
                </a:solidFill>
              </a:rPr>
              <a:t> Л.В., </a:t>
            </a:r>
          </a:p>
          <a:p>
            <a:r>
              <a:rPr lang="ru-RU" sz="3200" b="1" i="1" dirty="0">
                <a:solidFill>
                  <a:schemeClr val="bg2"/>
                </a:solidFill>
              </a:rPr>
              <a:t>учителя географии МКОУ СОШ №11</a:t>
            </a:r>
          </a:p>
          <a:p>
            <a:endParaRPr lang="ru-RU" sz="3200" b="1" i="1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58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58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i="1" dirty="0" smtClean="0"/>
              <a:t>Берегите воду.</a:t>
            </a:r>
            <a:endParaRPr lang="ru-RU" i="1" dirty="0"/>
          </a:p>
        </p:txBody>
      </p:sp>
      <p:pic>
        <p:nvPicPr>
          <p:cNvPr id="19459" name="Содержимое 4" descr="вода-сердце-в-ладонях[1].jpg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1428750"/>
            <a:ext cx="4714875" cy="5429250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14875" y="1428750"/>
            <a:ext cx="4429125" cy="542925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Вода -  </a:t>
            </a:r>
            <a:r>
              <a:rPr lang="ru-RU" dirty="0" smtClean="0"/>
              <a:t>это основа нашей жизни, от неё зависит наше здоровье. Например: исландцы являются  самой здоровой нацией в мире. Мужчины и женщины живут свыше 80 лет. А ведь климат там хуже,  чем в России. А все благодаря воде.</a:t>
            </a: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Содержимое 4" descr="water[1].jpg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5072063" cy="6858000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72063" y="0"/>
            <a:ext cx="4281487" cy="685800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Font typeface="Arial" charset="0"/>
              <a:buNone/>
              <a:defRPr/>
            </a:pPr>
            <a:endParaRPr lang="ru-RU" smtClean="0">
              <a:solidFill>
                <a:srgbClr val="FFFFFF"/>
              </a:solidFill>
              <a:latin typeface="Arial" charset="0"/>
            </a:endParaRPr>
          </a:p>
          <a:p>
            <a:pPr eaLnBrk="1" hangingPunct="1">
              <a:lnSpc>
                <a:spcPct val="90000"/>
              </a:lnSpc>
              <a:buFont typeface="Arial" charset="0"/>
              <a:buNone/>
              <a:defRPr/>
            </a:pPr>
            <a:r>
              <a:rPr lang="ru-RU" smtClean="0">
                <a:solidFill>
                  <a:srgbClr val="FFFFFF"/>
                </a:solidFill>
                <a:latin typeface="Arial" charset="0"/>
              </a:rPr>
              <a:t>  </a:t>
            </a:r>
            <a:r>
              <a:rPr lang="ru-RU" smtClean="0">
                <a:solidFill>
                  <a:srgbClr val="FFFFFF"/>
                </a:solidFill>
              </a:rPr>
              <a:t> </a:t>
            </a:r>
            <a:r>
              <a:rPr lang="ru-RU" sz="2400" smtClean="0">
                <a:solidFill>
                  <a:srgbClr val="FFFFFF"/>
                </a:solidFill>
              </a:rPr>
              <a:t>Исландцы очень много пьют воды и каждый день один- два раза принимают ванну. Во время дождя не прячутся под зонтики. В общем большую часть дня стараются провести в контакте с водой. Обидно, что Россияне имеющие не меньше воды, никак это не используют. А ведь как просто: пить больше воды и чаще принимать ванну и продлить жизнь на 5- 10 лет.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i="1" dirty="0" smtClean="0"/>
              <a:t>Муза воды.</a:t>
            </a:r>
            <a:endParaRPr lang="ru-RU" i="1" dirty="0"/>
          </a:p>
        </p:txBody>
      </p:sp>
      <p:pic>
        <p:nvPicPr>
          <p:cNvPr id="21507" name="Содержимое 3" descr="52474552_0030musician2md4[1]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1412875"/>
            <a:ext cx="9144000" cy="5445125"/>
          </a:xfrm>
        </p:spPr>
      </p:pic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1692275" y="4581525"/>
            <a:ext cx="6408738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6000" b="1" i="1" dirty="0" smtClean="0">
                <a:solidFill>
                  <a:srgbClr val="0033CC"/>
                </a:solidFill>
              </a:rPr>
              <a:t>Благодарю </a:t>
            </a:r>
            <a:endParaRPr lang="ru-RU" sz="6000" b="1" i="1" dirty="0">
              <a:solidFill>
                <a:srgbClr val="0033CC"/>
              </a:solidFill>
            </a:endParaRPr>
          </a:p>
          <a:p>
            <a:r>
              <a:rPr lang="ru-RU" sz="6000" b="1" i="1" dirty="0">
                <a:solidFill>
                  <a:srgbClr val="0033CC"/>
                </a:solidFill>
              </a:rPr>
              <a:t>за</a:t>
            </a:r>
            <a:r>
              <a:rPr lang="ru-RU" sz="6000" dirty="0">
                <a:solidFill>
                  <a:srgbClr val="0033CC"/>
                </a:solidFill>
              </a:rPr>
              <a:t> </a:t>
            </a:r>
            <a:r>
              <a:rPr lang="ru-RU" sz="6000" b="1" i="1" dirty="0">
                <a:solidFill>
                  <a:srgbClr val="0033CC"/>
                </a:solidFill>
              </a:rPr>
              <a:t>внимание</a:t>
            </a:r>
            <a:r>
              <a:rPr lang="ru-RU" sz="6000" dirty="0">
                <a:solidFill>
                  <a:srgbClr val="0033CC"/>
                </a:solidFill>
              </a:rPr>
              <a:t>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2"/>
          </a:solidFill>
        </p:spPr>
        <p:txBody>
          <a:bodyPr/>
          <a:lstStyle/>
          <a:p>
            <a:r>
              <a:rPr lang="ru-RU" sz="7200" i="1" dirty="0" smtClean="0"/>
              <a:t>Цели проекта:</a:t>
            </a:r>
            <a:endParaRPr lang="ru-RU" sz="7200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28736"/>
            <a:ext cx="9144000" cy="5429264"/>
          </a:xfrm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pPr marL="514350" indent="-514350">
              <a:buAutoNum type="arabicPeriod"/>
            </a:pPr>
            <a:r>
              <a:rPr lang="ru-RU" sz="4800" dirty="0" smtClean="0"/>
              <a:t>Получить дополнительные сведения о воде.</a:t>
            </a:r>
          </a:p>
          <a:p>
            <a:pPr marL="514350" indent="-514350">
              <a:buNone/>
            </a:pPr>
            <a:endParaRPr lang="ru-RU" sz="4800" dirty="0" smtClean="0"/>
          </a:p>
          <a:p>
            <a:pPr marL="514350" indent="-514350">
              <a:buNone/>
            </a:pPr>
            <a:r>
              <a:rPr lang="ru-RU" sz="4800" dirty="0" smtClean="0"/>
              <a:t>2.Выяснить влияние воды на наше здоровье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857375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5400" i="1" dirty="0" smtClean="0"/>
              <a:t>Задачи проекта.</a:t>
            </a:r>
            <a:endParaRPr lang="ru-RU" sz="5400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857375"/>
            <a:ext cx="9144000" cy="5000625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1.Узнать структуру воды.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2.Выяснить роль воды на Земле.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3.Узнать о трех состояниях воды.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4.Познакомиться с тайнами воды.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5.Объяснить, что вода есть главное богатство нашей планеты.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6. Узнать больше о нашей планете.</a:t>
            </a: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500188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i="1" dirty="0" smtClean="0"/>
              <a:t>Структура воды.</a:t>
            </a:r>
            <a:endParaRPr lang="ru-RU" i="1" dirty="0"/>
          </a:p>
        </p:txBody>
      </p:sp>
      <p:pic>
        <p:nvPicPr>
          <p:cNvPr id="4099" name="Содержимое 4" descr="oqY_RVwO.jpg.part_[1].jpg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1428750"/>
            <a:ext cx="5000625" cy="5429250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00625" y="1412875"/>
            <a:ext cx="4143375" cy="5445125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eaLnBrk="1" hangingPunct="1">
              <a:buFont typeface="Arial" charset="0"/>
              <a:buNone/>
              <a:defRPr/>
            </a:pPr>
            <a:r>
              <a:rPr lang="ru-RU" sz="2400" smtClean="0">
                <a:solidFill>
                  <a:srgbClr val="000000"/>
                </a:solidFill>
              </a:rPr>
              <a:t>Вода имеет на первый взгляд простое строение. Молекула воды состоит из атома кислорода и двух атомов водорода. Миллиарды лет прошли с того времени, когда объединились эти атомы. Как проходила эта удивительная химическая реакция, неизвестно, но именно жизнь обязана ей.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Содержимое 3" descr="b404105fd321675788172bfce01d4672_full[1]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1268413"/>
            <a:ext cx="6516688" cy="5589587"/>
          </a:xfrm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1417638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5400" i="1" dirty="0" smtClean="0"/>
              <a:t>Роль воды на Земле.</a:t>
            </a:r>
            <a:endParaRPr lang="ru-RU" sz="5400" i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4294967295"/>
          </p:nvPr>
        </p:nvSpPr>
        <p:spPr>
          <a:xfrm>
            <a:off x="6443663" y="1428750"/>
            <a:ext cx="2700337" cy="542925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Font typeface="Arial" charset="0"/>
              <a:buNone/>
              <a:defRPr/>
            </a:pPr>
            <a:r>
              <a:rPr lang="en-US" sz="2600" smtClean="0">
                <a:solidFill>
                  <a:srgbClr val="000000"/>
                </a:solidFill>
              </a:rPr>
              <a:t>  </a:t>
            </a:r>
            <a:r>
              <a:rPr lang="ru-RU" sz="2600" smtClean="0">
                <a:solidFill>
                  <a:srgbClr val="000000"/>
                </a:solidFill>
              </a:rPr>
              <a:t>Вода имеет огромное значение. Если посмотреть на нашу планету с космического корабля, то увидим что воды гораздо больше суши. 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5400" i="1" dirty="0" smtClean="0"/>
              <a:t>Роль воды на Земле.</a:t>
            </a:r>
            <a:endParaRPr lang="ru-RU" sz="5400" i="1" dirty="0"/>
          </a:p>
        </p:txBody>
      </p:sp>
      <p:pic>
        <p:nvPicPr>
          <p:cNvPr id="6147" name="Содержимое 4" descr="s_glass_of_water-1[1].jpg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1428750"/>
            <a:ext cx="5651500" cy="5429250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651500" y="1428750"/>
            <a:ext cx="3492500" cy="542925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Font typeface="Arial" charset="0"/>
              <a:buNone/>
              <a:defRPr/>
            </a:pPr>
            <a:endParaRPr lang="en-US" sz="2600" smtClean="0">
              <a:solidFill>
                <a:srgbClr val="000000"/>
              </a:solidFill>
            </a:endParaRPr>
          </a:p>
          <a:p>
            <a:pPr eaLnBrk="1" hangingPunct="1">
              <a:lnSpc>
                <a:spcPct val="90000"/>
              </a:lnSpc>
              <a:buFont typeface="Arial" charset="0"/>
              <a:buNone/>
              <a:defRPr/>
            </a:pPr>
            <a:endParaRPr lang="en-US" sz="2600" smtClean="0">
              <a:solidFill>
                <a:srgbClr val="000000"/>
              </a:solidFill>
            </a:endParaRPr>
          </a:p>
          <a:p>
            <a:pPr eaLnBrk="1" hangingPunct="1">
              <a:lnSpc>
                <a:spcPct val="90000"/>
              </a:lnSpc>
              <a:buFont typeface="Arial" charset="0"/>
              <a:buNone/>
              <a:defRPr/>
            </a:pPr>
            <a:endParaRPr lang="en-US" sz="2600" smtClean="0">
              <a:solidFill>
                <a:srgbClr val="000000"/>
              </a:solidFill>
            </a:endParaRPr>
          </a:p>
          <a:p>
            <a:pPr eaLnBrk="1" hangingPunct="1">
              <a:lnSpc>
                <a:spcPct val="90000"/>
              </a:lnSpc>
              <a:buFont typeface="Arial" charset="0"/>
              <a:buNone/>
              <a:defRPr/>
            </a:pPr>
            <a:r>
              <a:rPr lang="ru-RU" sz="2600" smtClean="0">
                <a:solidFill>
                  <a:srgbClr val="000000"/>
                </a:solidFill>
              </a:rPr>
              <a:t> Огромные океаны и моря, в них соленая вода, а для жизни нужна пресная вода. Ее на Земле мало, столько-сколько воды в стакане.</a:t>
            </a: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body-72water[1]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79388" y="0"/>
            <a:ext cx="3887787" cy="6858000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14810" y="0"/>
            <a:ext cx="4929190" cy="6858000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Font typeface="Arial" charset="0"/>
              <a:buNone/>
              <a:defRPr/>
            </a:pPr>
            <a:r>
              <a:rPr lang="en-US" sz="2600" dirty="0" smtClean="0">
                <a:solidFill>
                  <a:srgbClr val="FFFFFF"/>
                </a:solidFill>
              </a:rPr>
              <a:t>   </a:t>
            </a:r>
            <a:r>
              <a:rPr lang="ru-RU" sz="2600" dirty="0" smtClean="0">
                <a:solidFill>
                  <a:srgbClr val="FFFFFF"/>
                </a:solidFill>
              </a:rPr>
              <a:t>Вода -  </a:t>
            </a:r>
            <a:r>
              <a:rPr lang="ru-RU" sz="2600" dirty="0" smtClean="0">
                <a:solidFill>
                  <a:srgbClr val="FFFFFF"/>
                </a:solidFill>
              </a:rPr>
              <a:t>есть основа жизни. На уроках биологии мы изучали строение растительной клетки. Было интересно узнать, что в клетке много воды. Поэтому растения надо в</a:t>
            </a:r>
            <a:r>
              <a:rPr lang="ru-RU" sz="2600" dirty="0" smtClean="0">
                <a:solidFill>
                  <a:srgbClr val="FFFFFF"/>
                </a:solidFill>
                <a:latin typeface="Arial" charset="0"/>
              </a:rPr>
              <a:t>о</a:t>
            </a:r>
            <a:r>
              <a:rPr lang="ru-RU" sz="2600" dirty="0" smtClean="0">
                <a:solidFill>
                  <a:srgbClr val="FFFFFF"/>
                </a:solidFill>
              </a:rPr>
              <a:t>время поливать. Мне было интересно узнать, а из чего состоит наш организм. Оказывается все живые организмы состоят из клеточек, в которых много воды. На рисунке видно, что человек состоит на 72% из воды. Без еды человек может прожить более десяти дней, а без воды не проживет и трех дней. 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i="1" dirty="0" smtClean="0"/>
              <a:t>Три состояния Воды.</a:t>
            </a:r>
            <a:endParaRPr lang="ru-RU" i="1" dirty="0"/>
          </a:p>
        </p:txBody>
      </p:sp>
      <p:pic>
        <p:nvPicPr>
          <p:cNvPr id="8195" name="Содержимое 4" descr="1236011926_voda[1].jpg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1428750"/>
            <a:ext cx="4643438" cy="5429250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81538" y="1427595"/>
            <a:ext cx="4500562" cy="5358334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Только один минерал на Земле обладает свойством находиться в трех состояниях: жидком, твердом и газообразном.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Вода наполняет реки, озера. Они всегда притягивали человека. Мы радуемся дождю и подставляем ладони первым каплям.</a:t>
            </a:r>
            <a:endParaRPr lang="ru-RU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499</TotalTime>
  <Words>771</Words>
  <Application>Microsoft Office PowerPoint</Application>
  <PresentationFormat>Экран (4:3)</PresentationFormat>
  <Paragraphs>70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Слайд 1</vt:lpstr>
      <vt:lpstr>Слайд 2</vt:lpstr>
      <vt:lpstr>Цели проекта:</vt:lpstr>
      <vt:lpstr>Задачи проекта.</vt:lpstr>
      <vt:lpstr>Структура воды.</vt:lpstr>
      <vt:lpstr>Роль воды на Земле.</vt:lpstr>
      <vt:lpstr>Роль воды на Земле.</vt:lpstr>
      <vt:lpstr>Слайд 8</vt:lpstr>
      <vt:lpstr>Три состояния Воды.</vt:lpstr>
      <vt:lpstr>Слайд 10</vt:lpstr>
      <vt:lpstr>Слайд 11</vt:lpstr>
      <vt:lpstr>Гармония водопада.</vt:lpstr>
      <vt:lpstr>Гармония Арктики.</vt:lpstr>
      <vt:lpstr>Тайны воды.</vt:lpstr>
      <vt:lpstr>Реакция воды на хорошее окружение</vt:lpstr>
      <vt:lpstr>Реакция на плохое окружение.</vt:lpstr>
      <vt:lpstr>Слайд 17</vt:lpstr>
      <vt:lpstr>Святая вода.</vt:lpstr>
      <vt:lpstr>Исследование воды.</vt:lpstr>
      <vt:lpstr>Берегите воду.</vt:lpstr>
      <vt:lpstr>Слайд 21</vt:lpstr>
      <vt:lpstr>Муза воды.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52</cp:revision>
  <dcterms:created xsi:type="dcterms:W3CDTF">2012-01-02T11:45:57Z</dcterms:created>
  <dcterms:modified xsi:type="dcterms:W3CDTF">2012-01-17T03:48:43Z</dcterms:modified>
</cp:coreProperties>
</file>