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7" r:id="rId10"/>
    <p:sldId id="266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7" r:id="rId20"/>
    <p:sldId id="276" r:id="rId21"/>
    <p:sldId id="278" r:id="rId22"/>
    <p:sldId id="279" r:id="rId23"/>
    <p:sldId id="280" r:id="rId24"/>
    <p:sldId id="281" r:id="rId25"/>
    <p:sldId id="282" r:id="rId26"/>
    <p:sldId id="283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8216ACF4-0FD6-499A-8E27-ACBB76D71DF7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DC4D3938-BE46-4CBF-B035-E34CECB6451C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6ACF4-0FD6-499A-8E27-ACBB76D71DF7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D3938-BE46-4CBF-B035-E34CECB645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6ACF4-0FD6-499A-8E27-ACBB76D71DF7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D3938-BE46-4CBF-B035-E34CECB645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216ACF4-0FD6-499A-8E27-ACBB76D71DF7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C4D3938-BE46-4CBF-B035-E34CECB6451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8216ACF4-0FD6-499A-8E27-ACBB76D71DF7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DC4D3938-BE46-4CBF-B035-E34CECB6451C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6ACF4-0FD6-499A-8E27-ACBB76D71DF7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D3938-BE46-4CBF-B035-E34CECB6451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6ACF4-0FD6-499A-8E27-ACBB76D71DF7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D3938-BE46-4CBF-B035-E34CECB6451C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216ACF4-0FD6-499A-8E27-ACBB76D71DF7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C4D3938-BE46-4CBF-B035-E34CECB6451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6ACF4-0FD6-499A-8E27-ACBB76D71DF7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D3938-BE46-4CBF-B035-E34CECB645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216ACF4-0FD6-499A-8E27-ACBB76D71DF7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C4D3938-BE46-4CBF-B035-E34CECB6451C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216ACF4-0FD6-499A-8E27-ACBB76D71DF7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C4D3938-BE46-4CBF-B035-E34CECB6451C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216ACF4-0FD6-499A-8E27-ACBB76D71DF7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C4D3938-BE46-4CBF-B035-E34CECB6451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82"/>
          <a:stretch/>
        </p:blipFill>
        <p:spPr bwMode="auto">
          <a:xfrm>
            <a:off x="-26328" y="0"/>
            <a:ext cx="9179721" cy="68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95736" y="2924944"/>
            <a:ext cx="4896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i="1" dirty="0" smtClean="0">
                <a:solidFill>
                  <a:srgbClr val="003300"/>
                </a:solidFill>
              </a:rPr>
              <a:t>Загадки с грядки</a:t>
            </a:r>
            <a:endParaRPr lang="ru-RU" sz="4800" i="1" dirty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0532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67744" y="1052736"/>
            <a:ext cx="4392488" cy="230832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/>
              <a:t>Запеканки, </a:t>
            </a:r>
            <a:r>
              <a:rPr lang="ru-RU" sz="2400" dirty="0" err="1"/>
              <a:t>драники</a:t>
            </a:r>
            <a:r>
              <a:rPr lang="ru-RU" sz="2400" dirty="0"/>
              <a:t>, </a:t>
            </a:r>
            <a:endParaRPr lang="ru-RU" sz="2400" dirty="0" smtClean="0"/>
          </a:p>
          <a:p>
            <a:r>
              <a:rPr lang="ru-RU" sz="2400" dirty="0" smtClean="0"/>
              <a:t>Оладьи </a:t>
            </a:r>
            <a:r>
              <a:rPr lang="ru-RU" sz="2400" dirty="0"/>
              <a:t>и пюре, </a:t>
            </a:r>
            <a:endParaRPr lang="ru-RU" sz="2400" dirty="0" smtClean="0"/>
          </a:p>
          <a:p>
            <a:r>
              <a:rPr lang="ru-RU" sz="2400" dirty="0" smtClean="0"/>
              <a:t>Зразы </a:t>
            </a:r>
            <a:r>
              <a:rPr lang="ru-RU" sz="2400" dirty="0"/>
              <a:t>и вареники, </a:t>
            </a:r>
            <a:endParaRPr lang="ru-RU" sz="2400" dirty="0" smtClean="0"/>
          </a:p>
          <a:p>
            <a:r>
              <a:rPr lang="ru-RU" sz="2400" dirty="0" smtClean="0"/>
              <a:t>Печёнки </a:t>
            </a:r>
            <a:r>
              <a:rPr lang="ru-RU" sz="2400" dirty="0"/>
              <a:t>в кожуре, </a:t>
            </a:r>
            <a:endParaRPr lang="ru-RU" sz="2400" dirty="0" smtClean="0"/>
          </a:p>
          <a:p>
            <a:r>
              <a:rPr lang="ru-RU" sz="2400" dirty="0" smtClean="0"/>
              <a:t>И </a:t>
            </a:r>
            <a:r>
              <a:rPr lang="ru-RU" sz="2400" dirty="0"/>
              <a:t>отличную окрошку </a:t>
            </a:r>
            <a:endParaRPr lang="ru-RU" sz="2400" dirty="0" smtClean="0"/>
          </a:p>
          <a:p>
            <a:r>
              <a:rPr lang="ru-RU" sz="2400" dirty="0" smtClean="0"/>
              <a:t>Можно </a:t>
            </a:r>
            <a:r>
              <a:rPr lang="ru-RU" sz="2400" dirty="0"/>
              <a:t>сделать из</a:t>
            </a:r>
            <a:r>
              <a:rPr lang="ru-RU" sz="2400" dirty="0" smtClean="0"/>
              <a:t>…</a:t>
            </a:r>
            <a:endParaRPr lang="ru-RU" sz="24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284984"/>
            <a:ext cx="3348000" cy="33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93684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25" t="3473" r="10247" b="16124"/>
          <a:stretch/>
        </p:blipFill>
        <p:spPr bwMode="auto">
          <a:xfrm>
            <a:off x="433631" y="1628800"/>
            <a:ext cx="6975835" cy="4515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19672" y="692696"/>
            <a:ext cx="21307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Картошка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1831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412776"/>
            <a:ext cx="4572000" cy="181588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sz="2800" dirty="0"/>
              <a:t>Кругла, а не месяц, Желта, а не масло, Сладка, а не сахар</a:t>
            </a:r>
            <a:r>
              <a:rPr lang="ru-RU" sz="2800" dirty="0" smtClean="0"/>
              <a:t>,</a:t>
            </a:r>
          </a:p>
          <a:p>
            <a:r>
              <a:rPr lang="ru-RU" sz="2800" dirty="0" smtClean="0"/>
              <a:t>С </a:t>
            </a:r>
            <a:r>
              <a:rPr lang="ru-RU" sz="2800" dirty="0"/>
              <a:t>хвостом, а не мышь. </a:t>
            </a:r>
            <a:endParaRPr lang="ru-RU" sz="28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444682"/>
            <a:ext cx="2556000" cy="3412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96298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88840"/>
            <a:ext cx="8550000" cy="45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75656" y="1268760"/>
            <a:ext cx="11256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Репа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8786913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1124744"/>
            <a:ext cx="4662264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/>
              <a:t>Он бывает, дети, разный — Желтый, травяной и красный. То он жгучий, то он сладкий, Надо знать его повадки. А на кухне — глава специй! Угадали? Это</a:t>
            </a:r>
            <a:r>
              <a:rPr lang="ru-RU" sz="2400" dirty="0" smtClean="0"/>
              <a:t>…</a:t>
            </a:r>
            <a:endParaRPr lang="ru-RU" sz="24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62"/>
          <a:stretch/>
        </p:blipFill>
        <p:spPr bwMode="auto">
          <a:xfrm>
            <a:off x="3530525" y="3573016"/>
            <a:ext cx="2955738" cy="28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34002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30000"/>
            <a:ext cx="5187127" cy="3528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62000"/>
            <a:ext cx="5328836" cy="3168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1560" y="1484784"/>
            <a:ext cx="17331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Перец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1680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1720" y="908720"/>
            <a:ext cx="4014192" cy="2554545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ru-RU" sz="2000" dirty="0"/>
              <a:t>Дом зеленый тесноват: </a:t>
            </a:r>
            <a:endParaRPr lang="ru-RU" sz="2000" dirty="0" smtClean="0"/>
          </a:p>
          <a:p>
            <a:r>
              <a:rPr lang="ru-RU" sz="2000" dirty="0" smtClean="0"/>
              <a:t>Узкий </a:t>
            </a:r>
            <a:r>
              <a:rPr lang="ru-RU" sz="2000" dirty="0"/>
              <a:t>длинный, </a:t>
            </a:r>
            <a:r>
              <a:rPr lang="ru-RU" sz="2000" dirty="0" smtClean="0"/>
              <a:t>гладкий</a:t>
            </a:r>
            <a:r>
              <a:rPr lang="ru-RU" sz="2000" dirty="0"/>
              <a:t>. </a:t>
            </a:r>
            <a:endParaRPr lang="ru-RU" sz="2000" dirty="0" smtClean="0"/>
          </a:p>
          <a:p>
            <a:r>
              <a:rPr lang="ru-RU" sz="2000" dirty="0" smtClean="0"/>
              <a:t>В </a:t>
            </a:r>
            <a:r>
              <a:rPr lang="ru-RU" sz="2000" dirty="0"/>
              <a:t>доме рядышком сидят Круглые ребятки. </a:t>
            </a:r>
            <a:endParaRPr lang="ru-RU" sz="2000" dirty="0" smtClean="0"/>
          </a:p>
          <a:p>
            <a:r>
              <a:rPr lang="ru-RU" sz="2000" dirty="0" smtClean="0"/>
              <a:t>Осенью </a:t>
            </a:r>
            <a:r>
              <a:rPr lang="ru-RU" sz="2000" dirty="0"/>
              <a:t>пришла беда — Треснул домик гладкий, Поскакали кто куда </a:t>
            </a:r>
            <a:endParaRPr lang="ru-RU" sz="2000" dirty="0" smtClean="0"/>
          </a:p>
          <a:p>
            <a:r>
              <a:rPr lang="ru-RU" sz="2000" dirty="0" smtClean="0"/>
              <a:t>Круглые </a:t>
            </a:r>
            <a:r>
              <a:rPr lang="ru-RU" sz="2000" dirty="0"/>
              <a:t>ребятки. </a:t>
            </a:r>
            <a:endParaRPr lang="ru-RU" sz="20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573016"/>
            <a:ext cx="3585600" cy="29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58033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11568"/>
            <a:ext cx="5724000" cy="57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732240" y="1988840"/>
            <a:ext cx="14318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rgbClr val="00B050"/>
                </a:solidFill>
              </a:rPr>
              <a:t>Горох</a:t>
            </a:r>
            <a:endParaRPr lang="ru-RU" sz="3200" b="1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7397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1052736"/>
            <a:ext cx="4572000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sz="2400" dirty="0"/>
              <a:t>Мы в теплицу посадили.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Поливали и рыхлили.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На кустах плоды висят.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Красненьким бочком горят.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Осенью плодов тех сбор.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Это овощ - …</a:t>
            </a:r>
            <a:endParaRPr lang="ru-RU" sz="2400" dirty="0"/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645024"/>
            <a:ext cx="4181386" cy="31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41507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3" t="13113" r="7408" b="15262"/>
          <a:stretch/>
        </p:blipFill>
        <p:spPr bwMode="auto">
          <a:xfrm>
            <a:off x="278936" y="2060848"/>
            <a:ext cx="7790689" cy="4151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31640" y="1412776"/>
            <a:ext cx="21788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Помидор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816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07719" y="1052736"/>
            <a:ext cx="6030416" cy="28623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600" dirty="0"/>
              <a:t>Я длинный и зеленый, вкусен я соленый,</a:t>
            </a:r>
          </a:p>
          <a:p>
            <a:r>
              <a:rPr lang="ru-RU" sz="3600" dirty="0"/>
              <a:t>Вкусен и сырой. Кто же я такой?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717032"/>
            <a:ext cx="2736000" cy="273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82598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91880" y="2622396"/>
            <a:ext cx="4896544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/>
              <a:t>За кудрявый хохолок </a:t>
            </a:r>
            <a:endParaRPr lang="ru-RU" sz="2400" dirty="0" smtClean="0"/>
          </a:p>
          <a:p>
            <a:r>
              <a:rPr lang="ru-RU" sz="2400" dirty="0" smtClean="0"/>
              <a:t>Лису </a:t>
            </a:r>
            <a:r>
              <a:rPr lang="ru-RU" sz="2400" dirty="0"/>
              <a:t>из норки поволок. </a:t>
            </a:r>
            <a:endParaRPr lang="ru-RU" sz="2400" dirty="0" smtClean="0"/>
          </a:p>
          <a:p>
            <a:r>
              <a:rPr lang="ru-RU" sz="2400" dirty="0" smtClean="0"/>
              <a:t>На </a:t>
            </a:r>
            <a:r>
              <a:rPr lang="ru-RU" sz="2400" dirty="0"/>
              <a:t>ощупь — очень гладкая, </a:t>
            </a:r>
            <a:endParaRPr lang="ru-RU" sz="2400" dirty="0" smtClean="0"/>
          </a:p>
          <a:p>
            <a:r>
              <a:rPr lang="ru-RU" sz="2400" dirty="0" smtClean="0"/>
              <a:t>На </a:t>
            </a:r>
            <a:r>
              <a:rPr lang="ru-RU" sz="2400" dirty="0"/>
              <a:t>вкус — как сахар сладкая. 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052736"/>
            <a:ext cx="4572000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dirty="0"/>
              <a:t> </a:t>
            </a:r>
            <a:r>
              <a:rPr lang="ru-RU" sz="2400" dirty="0"/>
              <a:t>В грядках красные девицы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Прячут спеющие лица,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Как созреют - захрустят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На зубах лесных зайчат.</a:t>
            </a:r>
            <a:r>
              <a:rPr lang="ru-RU" dirty="0"/>
              <a:t> </a:t>
            </a:r>
            <a:endParaRPr lang="ru-RU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501008"/>
            <a:ext cx="3132000" cy="31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71878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76200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91680" y="692234"/>
            <a:ext cx="18582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1"/>
                </a:solidFill>
              </a:rPr>
              <a:t>Морковь</a:t>
            </a:r>
            <a:endParaRPr lang="ru-RU" sz="28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5080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1196752"/>
            <a:ext cx="4572000" cy="193899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sz="2400" dirty="0"/>
              <a:t>Краснощекая на грядке,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Сварим скоро мы обед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Вкусный борщ и винегрет.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И румяна, и кругла,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Витаминная …</a:t>
            </a:r>
            <a:endParaRPr lang="ru-RU" sz="2400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244288"/>
            <a:ext cx="3066395" cy="46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68999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52736"/>
            <a:ext cx="8586000" cy="57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43608" y="908720"/>
            <a:ext cx="13644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3"/>
                </a:solidFill>
              </a:rPr>
              <a:t>Свёкла</a:t>
            </a:r>
            <a:endParaRPr lang="ru-RU" sz="2400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3150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99592" y="1196752"/>
            <a:ext cx="4572000" cy="255454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sz="2000" dirty="0"/>
              <a:t>Длинный хвостик, чубчик,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А в средине - зубчик!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Не один, а несколько -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Братиков </a:t>
            </a:r>
            <a:r>
              <a:rPr lang="ru-RU" sz="2000" dirty="0" err="1"/>
              <a:t>чудесненьких</a:t>
            </a:r>
            <a:r>
              <a:rPr lang="ru-RU" sz="2000" dirty="0"/>
              <a:t>!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Дружных и веселых...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Все в рубахах новых.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Деток выстроил в кружок -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Сильный папа их</a:t>
            </a:r>
            <a:r>
              <a:rPr lang="ru-RU" dirty="0"/>
              <a:t>...</a:t>
            </a:r>
            <a:endParaRPr lang="ru-RU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456416"/>
            <a:ext cx="4096254" cy="3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41212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5" t="1243" r="4208"/>
          <a:stretch/>
        </p:blipFill>
        <p:spPr bwMode="auto">
          <a:xfrm>
            <a:off x="214960" y="1284094"/>
            <a:ext cx="7452360" cy="553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31640" y="476672"/>
            <a:ext cx="17876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Чеснок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6061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5696" y="699592"/>
            <a:ext cx="38347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i="1" dirty="0" smtClean="0">
                <a:solidFill>
                  <a:srgbClr val="C00000"/>
                </a:solidFill>
              </a:rPr>
              <a:t>Молодцы!</a:t>
            </a:r>
            <a:endParaRPr lang="ru-RU" sz="5400" b="1" i="1" dirty="0">
              <a:solidFill>
                <a:srgbClr val="C00000"/>
              </a:solidFill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2037" y="1844824"/>
            <a:ext cx="4007631" cy="48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864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016" y="1196752"/>
            <a:ext cx="6119797" cy="55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75656" y="404664"/>
            <a:ext cx="17684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</a:rPr>
              <a:t>Огурец</a:t>
            </a:r>
            <a:endParaRPr lang="ru-RU" sz="3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261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9712" y="1700808"/>
            <a:ext cx="5526360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dirty="0"/>
              <a:t>Сидит дед во сто шуб одет, </a:t>
            </a:r>
            <a:endParaRPr lang="ru-RU" sz="3200" dirty="0" smtClean="0"/>
          </a:p>
          <a:p>
            <a:r>
              <a:rPr lang="ru-RU" sz="3200" dirty="0" smtClean="0"/>
              <a:t>Кто </a:t>
            </a:r>
            <a:r>
              <a:rPr lang="ru-RU" sz="3200" dirty="0"/>
              <a:t>его раздевает, </a:t>
            </a:r>
            <a:endParaRPr lang="ru-RU" sz="3200" dirty="0" smtClean="0"/>
          </a:p>
          <a:p>
            <a:r>
              <a:rPr lang="ru-RU" sz="3200" dirty="0" smtClean="0"/>
              <a:t>Тот </a:t>
            </a:r>
            <a:r>
              <a:rPr lang="ru-RU" sz="3200" dirty="0"/>
              <a:t>слезы проливает. </a:t>
            </a:r>
            <a:endParaRPr lang="ru-RU" sz="3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432" y="3241868"/>
            <a:ext cx="4438630" cy="33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96689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96" y="1124744"/>
            <a:ext cx="7449602" cy="55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47664" y="476672"/>
            <a:ext cx="10470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Лук</a:t>
            </a:r>
            <a:endParaRPr lang="ru-RU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6029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1124744"/>
            <a:ext cx="4572000" cy="1569660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>
            <a:spAutoFit/>
          </a:bodyPr>
          <a:lstStyle/>
          <a:p>
            <a:r>
              <a:rPr lang="ru-RU" sz="2400" dirty="0"/>
              <a:t>Уродилась я на славу, </a:t>
            </a:r>
            <a:endParaRPr lang="ru-RU" sz="2400" dirty="0" smtClean="0"/>
          </a:p>
          <a:p>
            <a:r>
              <a:rPr lang="ru-RU" sz="2400" dirty="0" smtClean="0"/>
              <a:t>Голова </a:t>
            </a:r>
            <a:r>
              <a:rPr lang="ru-RU" sz="2400" dirty="0"/>
              <a:t>бела, кудрява. </a:t>
            </a:r>
            <a:endParaRPr lang="ru-RU" sz="2400" dirty="0" smtClean="0"/>
          </a:p>
          <a:p>
            <a:r>
              <a:rPr lang="ru-RU" sz="2400" dirty="0" smtClean="0"/>
              <a:t>Кто </a:t>
            </a:r>
            <a:r>
              <a:rPr lang="ru-RU" sz="2400" dirty="0"/>
              <a:t>любит щи — Меня в них ищи. 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85984" y="2924944"/>
            <a:ext cx="6660232" cy="830997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ru-RU" sz="2400" dirty="0"/>
              <a:t>Лоскуток на лоскутке — зеленые заплатки, Целый день на животе нежится на грядке. </a:t>
            </a:r>
            <a:endParaRPr lang="ru-RU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933056"/>
            <a:ext cx="2286000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12024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0" t="19325" r="6755" b="31587"/>
          <a:stretch/>
        </p:blipFill>
        <p:spPr bwMode="auto">
          <a:xfrm>
            <a:off x="395536" y="1340768"/>
            <a:ext cx="7022592" cy="5422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59632" y="476672"/>
            <a:ext cx="17700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  <a:t>Капуста</a:t>
            </a:r>
            <a:endParaRPr lang="ru-RU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3953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1268760"/>
            <a:ext cx="6174432" cy="181588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dirty="0"/>
              <a:t>В огороде — желтый мяч, </a:t>
            </a:r>
            <a:endParaRPr lang="ru-RU" sz="2800" dirty="0" smtClean="0"/>
          </a:p>
          <a:p>
            <a:r>
              <a:rPr lang="ru-RU" sz="2800" dirty="0" smtClean="0"/>
              <a:t>Только </a:t>
            </a:r>
            <a:r>
              <a:rPr lang="ru-RU" sz="2800" dirty="0"/>
              <a:t>не бежит он вскачь, </a:t>
            </a:r>
            <a:endParaRPr lang="ru-RU" sz="2800" dirty="0" smtClean="0"/>
          </a:p>
          <a:p>
            <a:r>
              <a:rPr lang="ru-RU" sz="2800" dirty="0" smtClean="0"/>
              <a:t>Он </a:t>
            </a:r>
            <a:r>
              <a:rPr lang="ru-RU" sz="2800" dirty="0"/>
              <a:t>– как полная луна, </a:t>
            </a:r>
            <a:endParaRPr lang="ru-RU" sz="2800" dirty="0" smtClean="0"/>
          </a:p>
          <a:p>
            <a:r>
              <a:rPr lang="ru-RU" sz="2800" dirty="0" smtClean="0"/>
              <a:t>Вкусные </a:t>
            </a:r>
            <a:r>
              <a:rPr lang="ru-RU" sz="2800" dirty="0"/>
              <a:t>в нем семена. </a:t>
            </a:r>
            <a:endParaRPr lang="ru-RU" sz="28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047" y="3051482"/>
            <a:ext cx="3636000" cy="363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61371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18440"/>
            <a:ext cx="8168816" cy="543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1560" y="620688"/>
            <a:ext cx="14093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1"/>
                </a:solidFill>
              </a:rPr>
              <a:t>Тыква</a:t>
            </a:r>
            <a:endParaRPr lang="ru-RU" sz="28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8763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211</TotalTime>
  <Words>168</Words>
  <Application>Microsoft Office PowerPoint</Application>
  <PresentationFormat>Экран (4:3)</PresentationFormat>
  <Paragraphs>50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Эркер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Lenovo</dc:creator>
  <cp:lastModifiedBy>Lenovo</cp:lastModifiedBy>
  <cp:revision>11</cp:revision>
  <dcterms:created xsi:type="dcterms:W3CDTF">2020-04-22T09:53:08Z</dcterms:created>
  <dcterms:modified xsi:type="dcterms:W3CDTF">2020-04-23T03:56:09Z</dcterms:modified>
</cp:coreProperties>
</file>