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AE1FA7-784C-40AA-9E2A-B1EC40EE7873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D3B54-4CC3-43C6-8B0E-FE13996DCA9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AE1FA7-784C-40AA-9E2A-B1EC40EE7873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D3B54-4CC3-43C6-8B0E-FE13996DCA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AE1FA7-784C-40AA-9E2A-B1EC40EE7873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D3B54-4CC3-43C6-8B0E-FE13996DCA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AE1FA7-784C-40AA-9E2A-B1EC40EE7873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D3B54-4CC3-43C6-8B0E-FE13996DCA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AE1FA7-784C-40AA-9E2A-B1EC40EE7873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D3B54-4CC3-43C6-8B0E-FE13996DCA9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AE1FA7-784C-40AA-9E2A-B1EC40EE7873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D3B54-4CC3-43C6-8B0E-FE13996DCA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AE1FA7-784C-40AA-9E2A-B1EC40EE7873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D3B54-4CC3-43C6-8B0E-FE13996DCA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AE1FA7-784C-40AA-9E2A-B1EC40EE7873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D3B54-4CC3-43C6-8B0E-FE13996DCA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AE1FA7-784C-40AA-9E2A-B1EC40EE7873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D3B54-4CC3-43C6-8B0E-FE13996DCA9A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AE1FA7-784C-40AA-9E2A-B1EC40EE7873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D3B54-4CC3-43C6-8B0E-FE13996DCA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AE1FA7-784C-40AA-9E2A-B1EC40EE7873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D3B54-4CC3-43C6-8B0E-FE13996DCA9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DAE1FA7-784C-40AA-9E2A-B1EC40EE7873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E3D3B54-4CC3-43C6-8B0E-FE13996DCA9A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1" b="2827"/>
          <a:stretch/>
        </p:blipFill>
        <p:spPr bwMode="auto">
          <a:xfrm>
            <a:off x="971600" y="0"/>
            <a:ext cx="8172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1988840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</a:rPr>
              <a:t>Расскажи сказку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724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15" y="188640"/>
            <a:ext cx="8484305" cy="65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5596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12" y="54000"/>
            <a:ext cx="8800032" cy="68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627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632"/>
            <a:ext cx="8484305" cy="65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4924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648"/>
            <a:ext cx="8148286" cy="64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2416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59" y="44624"/>
            <a:ext cx="8448329" cy="65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9899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78" y="54000"/>
            <a:ext cx="8818922" cy="68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5251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</TotalTime>
  <Words>2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3</cp:revision>
  <dcterms:created xsi:type="dcterms:W3CDTF">2020-04-13T03:20:24Z</dcterms:created>
  <dcterms:modified xsi:type="dcterms:W3CDTF">2020-04-13T03:32:13Z</dcterms:modified>
</cp:coreProperties>
</file>