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AE1FA7-784C-40AA-9E2A-B1EC40EE787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E3D3B54-4CC3-43C6-8B0E-FE13996DCA9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 b="2827"/>
          <a:stretch/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98884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Расскажи сказку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2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5" y="188640"/>
            <a:ext cx="8484305" cy="6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59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2" y="54000"/>
            <a:ext cx="8800032" cy="68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62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8484305" cy="6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92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8148286" cy="64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1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9" y="44624"/>
            <a:ext cx="8448329" cy="6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89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8" y="54000"/>
            <a:ext cx="8818922" cy="68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525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</cp:revision>
  <dcterms:created xsi:type="dcterms:W3CDTF">2020-04-13T03:20:24Z</dcterms:created>
  <dcterms:modified xsi:type="dcterms:W3CDTF">2020-04-13T03:32:13Z</dcterms:modified>
</cp:coreProperties>
</file>