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1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8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3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4B008-5EE7-407A-B364-3C98970605B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87CB-7F93-4BDC-B8D0-E242BB66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Весна. Ручейки. Солнце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1432"/>
            <a:ext cx="7668000" cy="575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309320"/>
            <a:ext cx="567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Раскрашиваем птиц, пусть это будут грачи, они чёрные.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1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092000" cy="531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0212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снежок, снег тает, и уже не белый, а серый, грязный.  Смешаем белую краску с чёрной, чёрной добавим немножко.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7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2" y="0"/>
            <a:ext cx="7560000" cy="567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021288"/>
            <a:ext cx="24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Рисуем лужи, ручейки.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45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2577" r="4726" b="2521"/>
          <a:stretch/>
        </p:blipFill>
        <p:spPr>
          <a:xfrm rot="10800000">
            <a:off x="365760" y="146304"/>
            <a:ext cx="6784848" cy="4928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56612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проталинки. Вот такой рисунок получился у меня. А какие картины получились у вас? Отправляйте фото своего рисунка.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10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891306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63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270448" y="998640"/>
            <a:ext cx="6480000" cy="486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2204864"/>
            <a:ext cx="2736304" cy="39673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Пришла весна. Тает снег, бегут ручьи. Солнце светит ярче.</a:t>
            </a:r>
          </a:p>
          <a:p>
            <a:r>
              <a:rPr lang="ru-RU" sz="1800" dirty="0" smtClean="0"/>
              <a:t>Начало весны видим на картине художника </a:t>
            </a:r>
            <a:r>
              <a:rPr lang="ru-RU" sz="1800" dirty="0" err="1" smtClean="0"/>
              <a:t>Саврасова</a:t>
            </a:r>
            <a:r>
              <a:rPr lang="ru-RU" sz="1800" dirty="0" smtClean="0"/>
              <a:t> «Грачи прилетели». Давайте и мы попробуем нарисовать начало весны.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09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8344" y="1484784"/>
            <a:ext cx="1475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работы нам </a:t>
            </a:r>
          </a:p>
          <a:p>
            <a:r>
              <a:rPr lang="ru-RU" dirty="0"/>
              <a:t>б</a:t>
            </a:r>
            <a:r>
              <a:rPr lang="ru-RU" dirty="0" smtClean="0"/>
              <a:t>удут нужны: простой карандаш, краски, баночка  с водой, кисти, палитра, ластик.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7152000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986587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Нарисуем деревья. Возьмём простой карандаш и нарисуем контуры деревьев. Рисовать будем легкими штрихами, не нажимая сильно на карандаш. Ствол и на нем веточки, внизу ствола потолще, а вверху тонкие ветви.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16632"/>
            <a:ext cx="7272000" cy="545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9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какое небо? Есть на нём облака? А может, солнышко ярко светит? Можно посмотреть в окно.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/>
          <a:stretch/>
        </p:blipFill>
        <p:spPr>
          <a:xfrm rot="10800000">
            <a:off x="395536" y="116631"/>
            <a:ext cx="7129976" cy="564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421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и птицы летят к нам из тёплых стран.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03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132"/>
          <a:stretch/>
        </p:blipFill>
        <p:spPr>
          <a:xfrm rot="10800000">
            <a:off x="0" y="0"/>
            <a:ext cx="7801688" cy="5605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877272"/>
            <a:ext cx="468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рисуем дальше? Лужи, ручейки добавим.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28576"/>
            <a:ext cx="7416000" cy="55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692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Теперь нам нужно раскрасить наш рисунок? Какие возьмём краски?</a:t>
            </a:r>
          </a:p>
          <a:p>
            <a:r>
              <a:rPr lang="ru-RU" dirty="0" smtClean="0"/>
              <a:t>Для получения нужного оттенка можно смешать краски на палитре.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6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0"/>
            <a:ext cx="7416000" cy="55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165304"/>
            <a:ext cx="588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Деревья могут быть разные, например, березка и тополь.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56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Весна. Ручейки. Солнце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Весна. Ручейки. Солнце</dc:title>
  <dc:creator>Lenovo</dc:creator>
  <cp:lastModifiedBy>Lenovo</cp:lastModifiedBy>
  <cp:revision>5</cp:revision>
  <dcterms:created xsi:type="dcterms:W3CDTF">2020-04-06T04:44:05Z</dcterms:created>
  <dcterms:modified xsi:type="dcterms:W3CDTF">2020-04-06T05:28:49Z</dcterms:modified>
</cp:coreProperties>
</file>