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6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123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215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81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47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49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487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81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932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08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49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4B008-5EE7-407A-B364-3C98970605B8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587CB-7F93-4BDC-B8D0-E242BB6627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8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/>
              <a:t>Весна. Ручейки. Солнце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308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1432"/>
            <a:ext cx="7668000" cy="575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6309320"/>
            <a:ext cx="5672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Раскрашиваем птиц, пусть это будут грачи, они чёрные.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115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7092000" cy="5319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602128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Рисуем снежок, снег тает, и уже не белый, а серый, грязный.  Смешаем белую краску с чёрной, чёрной добавим немножко.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672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92" y="0"/>
            <a:ext cx="7560000" cy="567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6021288"/>
            <a:ext cx="2429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Рисуем лужи, ручейки.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459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5" t="12577" r="4726" b="2521"/>
          <a:stretch/>
        </p:blipFill>
        <p:spPr>
          <a:xfrm rot="10800000">
            <a:off x="365760" y="146304"/>
            <a:ext cx="6784848" cy="49286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5" y="5661248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Рисуем проталинки. Вот такой рисунок получился у меня. А какие картины получились у вас? Отправляйте фото своего рисунка.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101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2891306"/>
            <a:ext cx="44310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Спасибо за внимание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86331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-270448" y="998640"/>
            <a:ext cx="6480000" cy="4860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28184" y="2204864"/>
            <a:ext cx="2736304" cy="396733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Пришла весна. Тает снег, бегут ручьи. Солнце светит ярче.</a:t>
            </a:r>
          </a:p>
          <a:p>
            <a:r>
              <a:rPr lang="ru-RU" sz="1800" dirty="0" smtClean="0"/>
              <a:t>Начало весны видим на картине художника </a:t>
            </a:r>
            <a:r>
              <a:rPr lang="ru-RU" sz="1800" dirty="0" err="1" smtClean="0"/>
              <a:t>Саврасова</a:t>
            </a:r>
            <a:r>
              <a:rPr lang="ru-RU" sz="1800" dirty="0" smtClean="0"/>
              <a:t> «Грачи прилетели». Давайте и мы попробуем нарисовать начало весны.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10095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68344" y="1484784"/>
            <a:ext cx="14756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работы нам </a:t>
            </a:r>
          </a:p>
          <a:p>
            <a:r>
              <a:rPr lang="ru-RU" dirty="0"/>
              <a:t>б</a:t>
            </a:r>
            <a:r>
              <a:rPr lang="ru-RU" dirty="0" smtClean="0"/>
              <a:t>удут нужны: простой карандаш, краски, баночка  с водой, кисти, палитра, ластик.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7152000" cy="53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8281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6986587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5805264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Нарисуем деревья. Возьмём простой карандаш и нарисуем контуры деревьев. Рисовать будем легкими штрихами, не нажимая сильно на карандаш. Ствол и на нем веточки, внизу ствола потолще, а вверху тонкие ветви.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43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16632"/>
            <a:ext cx="7272000" cy="545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9" y="6021288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какое небо? Есть на нём облака? А может, солнышко ярко светит? Можно посмотреть в окно.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7"/>
          <a:stretch/>
        </p:blipFill>
        <p:spPr>
          <a:xfrm rot="10800000">
            <a:off x="395536" y="116631"/>
            <a:ext cx="7129976" cy="5643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6093296"/>
            <a:ext cx="4215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Вот и птицы летят к нам из тёплых стран.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031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0" r="132"/>
          <a:stretch/>
        </p:blipFill>
        <p:spPr>
          <a:xfrm rot="10800000">
            <a:off x="0" y="0"/>
            <a:ext cx="7801688" cy="56052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5877272"/>
            <a:ext cx="468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Что рисуем дальше? Лужи, ручейки добавим.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79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9512" y="28576"/>
            <a:ext cx="7416000" cy="556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5949280"/>
            <a:ext cx="6929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Теперь нам нужно раскрасить наш рисунок? Какие возьмём краски?</a:t>
            </a:r>
          </a:p>
          <a:p>
            <a:r>
              <a:rPr lang="ru-RU" dirty="0" smtClean="0"/>
              <a:t>Для получения нужного оттенка можно смешать краски на палитре.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683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1520" y="0"/>
            <a:ext cx="7416000" cy="556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6165304"/>
            <a:ext cx="5887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Деревья могут быть разные, например, березка и тополь.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65566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234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Весна. Ручейки. Солнце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Весна. Ручейки. Солнце</dc:title>
  <dc:creator>Lenovo</dc:creator>
  <cp:lastModifiedBy>Lenovo</cp:lastModifiedBy>
  <cp:revision>5</cp:revision>
  <dcterms:created xsi:type="dcterms:W3CDTF">2020-04-06T04:44:05Z</dcterms:created>
  <dcterms:modified xsi:type="dcterms:W3CDTF">2020-04-06T05:28:49Z</dcterms:modified>
</cp:coreProperties>
</file>