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3" r:id="rId2"/>
    <p:sldId id="264" r:id="rId3"/>
    <p:sldId id="277" r:id="rId4"/>
    <p:sldId id="266" r:id="rId5"/>
    <p:sldId id="267" r:id="rId6"/>
    <p:sldId id="27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270E3-3771-432F-9A03-886513A18385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37A2F-0F5D-48E0-9317-0391558BF0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337A2F-0F5D-48E0-9317-0391558BF0D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F:\&#1082;&#1083;&#1077;&#1085;.wmv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F:\&#1079;&#1072;&#1084;&#1077;&#1090;&#1072;&#1083;&#1089;&#1103;%20&#1087;&#1086;&#1078;&#1072;&#1088;%20&#1075;&#1086;&#1083;&#1091;&#1073;&#1086;&#1081;.wmv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esenin_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260648"/>
            <a:ext cx="5544616" cy="6417893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клен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1142976" y="142852"/>
            <a:ext cx="7858180" cy="6572296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443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esenin_2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260648"/>
            <a:ext cx="4608512" cy="6348225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untitled_10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054591">
            <a:off x="1152671" y="646093"/>
            <a:ext cx="4176464" cy="2624212"/>
          </a:xfrm>
          <a:prstGeom prst="rect">
            <a:avLst/>
          </a:prstGeom>
        </p:spPr>
      </p:pic>
      <p:pic>
        <p:nvPicPr>
          <p:cNvPr id="3" name="Рисунок 2" descr="esenin_1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18912">
            <a:off x="5711705" y="460023"/>
            <a:ext cx="2945782" cy="3888432"/>
          </a:xfrm>
          <a:prstGeom prst="rect">
            <a:avLst/>
          </a:prstGeom>
        </p:spPr>
      </p:pic>
      <p:pic>
        <p:nvPicPr>
          <p:cNvPr id="4" name="Рисунок 3" descr="esenin_1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391499">
            <a:off x="1593203" y="4142131"/>
            <a:ext cx="3810000" cy="22860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метался пожар голубой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071538" y="0"/>
            <a:ext cx="8072462" cy="68580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80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esenin_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523737"/>
            <a:ext cx="4320480" cy="6334263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67</TotalTime>
  <Words>1</Words>
  <Application>Microsoft Office PowerPoint</Application>
  <PresentationFormat>Экран (4:3)</PresentationFormat>
  <Paragraphs>1</Paragraphs>
  <Slides>6</Slides>
  <Notes>1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вввв</dc:creator>
  <cp:lastModifiedBy>Оус</cp:lastModifiedBy>
  <cp:revision>9</cp:revision>
  <dcterms:created xsi:type="dcterms:W3CDTF">2011-01-16T15:40:47Z</dcterms:created>
  <dcterms:modified xsi:type="dcterms:W3CDTF">2011-02-14T07:28:36Z</dcterms:modified>
</cp:coreProperties>
</file>