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88" r:id="rId4"/>
    <p:sldId id="289" r:id="rId5"/>
    <p:sldId id="265" r:id="rId6"/>
    <p:sldId id="28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286908" cy="6858000"/>
        </p:xfrm>
        <a:graphic>
          <a:graphicData uri="http://schemas.openxmlformats.org/presentationml/2006/ole">
            <p:oleObj spid="_x0000_s1026" name="Презентация" r:id="rId3" imgW="4570378" imgH="3427459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2" name="Презентация" r:id="rId3" imgW="4570378" imgH="3427459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CAVVNM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КОМАНДА «ПЛУТОНЧИКИ»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9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7858180" cy="51689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H360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172" y="2000240"/>
            <a:ext cx="7822355" cy="18255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ЖДУТ НАС БЫСТРЫЕ РАКЕТЫ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ДЛЯ ПРОГУЛОК ПО ПЛАНЕТАМ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 КАКУЮ ЗАХОТИМ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 ТАКУЮ ПОЛЕТИМ!!!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ЭМБЛЕМА: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1785939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НАШ ДЕВИЗ: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4214818"/>
            <a:ext cx="2786050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КОСМИЧЕСКАЯ ДРУЖБА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Содержимое 3" descr="IMG_09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ИСТОРИЯ  ОСВОЕНИЯ  КОСМОСА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IMG_09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Презентация</vt:lpstr>
      <vt:lpstr>Слайд 1</vt:lpstr>
      <vt:lpstr>Слайд 2</vt:lpstr>
      <vt:lpstr>КОМАНДА «ПЛУТОНЧИКИ»</vt:lpstr>
      <vt:lpstr>ЖДУТ НАС БЫСТРЫЕ РАКЕТЫ ДЛЯ ПРОГУЛОК ПО ПЛАНЕТАМ НА КАКУЮ ЗАХОТИМ НА ТАКУЮ ПОЛЕТИМ!!!  ЭМБЛЕМА:</vt:lpstr>
      <vt:lpstr>КОСМИЧЕСКАЯ ДРУЖБА</vt:lpstr>
      <vt:lpstr>ИСТОРИЯ  ОСВОЕНИЯ  КОСМОСА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готовимся в полет !</dc:title>
  <dc:creator>Oyc</dc:creator>
  <cp:lastModifiedBy>Оус</cp:lastModifiedBy>
  <cp:revision>128</cp:revision>
  <dcterms:created xsi:type="dcterms:W3CDTF">2011-01-18T09:40:36Z</dcterms:created>
  <dcterms:modified xsi:type="dcterms:W3CDTF">2011-02-19T05:33:04Z</dcterms:modified>
</cp:coreProperties>
</file>