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91" r:id="rId3"/>
    <p:sldId id="288" r:id="rId4"/>
    <p:sldId id="289" r:id="rId5"/>
    <p:sldId id="265" r:id="rId6"/>
    <p:sldId id="28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2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286908" cy="6858000"/>
        </p:xfrm>
        <a:graphic>
          <a:graphicData uri="http://schemas.openxmlformats.org/presentationml/2006/ole">
            <p:oleObj spid="_x0000_s1026" name="Презентация" r:id="rId3" imgW="4570378" imgH="3427459" progId="PowerPoint.Show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20482" name="Презентация" r:id="rId3" imgW="4570378" imgH="3427459" progId="PowerPoint.Show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CAVVNMX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КОМАНДА «ПЛУТОНЧИКИ»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IMG_097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2910" y="1428736"/>
            <a:ext cx="7858180" cy="516890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CAH3603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5834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172" y="2000240"/>
            <a:ext cx="7822355" cy="182554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ЖДУТ НАС БЫСТРЫЕ РАКЕТЫ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ДЛЯ ПРОГУЛОК ПО ПЛАНЕТАМ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НА КАКУЮ ЗАХОТИМ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НА ТАКУЮ ПОЛЕТИМ!!! 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ЭМБЛЕМА: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285728"/>
            <a:ext cx="7772400" cy="1785939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НАШ ДЕВИЗ: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эмблем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4214818"/>
            <a:ext cx="2786050" cy="2643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" y="0"/>
            <a:ext cx="912319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КОСМИЧЕСКАЯ ДРУЖБА</a:t>
            </a:r>
            <a:endParaRPr lang="ru-RU" dirty="0">
              <a:solidFill>
                <a:schemeClr val="accent6"/>
              </a:solidFill>
            </a:endParaRPr>
          </a:p>
        </p:txBody>
      </p:sp>
      <p:pic>
        <p:nvPicPr>
          <p:cNvPr id="4" name="Содержимое 3" descr="IMG_09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" y="0"/>
            <a:ext cx="912319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ИСТОРИЯ  ОСВОЕНИЯ  КОСМОСА</a:t>
            </a:r>
            <a:endParaRPr lang="ru-RU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Содержимое 3" descr="IMG_095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16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Презентация</vt:lpstr>
      <vt:lpstr>Слайд 1</vt:lpstr>
      <vt:lpstr>Слайд 2</vt:lpstr>
      <vt:lpstr>КОМАНДА «ПЛУТОНЧИКИ»</vt:lpstr>
      <vt:lpstr>ЖДУТ НАС БЫСТРЫЕ РАКЕТЫ ДЛЯ ПРОГУЛОК ПО ПЛАНЕТАМ НА КАКУЮ ЗАХОТИМ НА ТАКУЮ ПОЛЕТИМ!!!  ЭМБЛЕМА:</vt:lpstr>
      <vt:lpstr>КОСМИЧЕСКАЯ ДРУЖБА</vt:lpstr>
      <vt:lpstr>ИСТОРИЯ  ОСВОЕНИЯ  КОСМОСА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 готовимся в полет !</dc:title>
  <dc:creator>Oyc</dc:creator>
  <cp:lastModifiedBy>Оус</cp:lastModifiedBy>
  <cp:revision>128</cp:revision>
  <dcterms:created xsi:type="dcterms:W3CDTF">2011-01-18T09:40:36Z</dcterms:created>
  <dcterms:modified xsi:type="dcterms:W3CDTF">2011-02-19T05:33:04Z</dcterms:modified>
</cp:coreProperties>
</file>