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7" r:id="rId3"/>
    <p:sldId id="280" r:id="rId4"/>
    <p:sldId id="270" r:id="rId5"/>
    <p:sldId id="28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7F2F-B304-4A85-8D07-37B723E1341A}" type="datetimeFigureOut">
              <a:rPr lang="ru-RU" smtClean="0"/>
              <a:pPr/>
              <a:t>19.02.2011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9505-9F5E-4B32-BD85-E96B3C002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ПЕРВЫЕ  СОВЕТСКИЕ  КОСМОНАВТЫ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G_09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CAVVNM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ЖЕНЩИНЫ  КОСМОНАВТЫ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9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" y="90904"/>
            <a:ext cx="9050366" cy="66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ПЕРВАЯ  В  МИРЕ  ЖЕНЩИНА  КОСМОНАВТ -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Валентина  Терешкова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09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" y="90904"/>
            <a:ext cx="9050366" cy="667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ПУТЕШЕСТВИЕ  ПО КОСМИЧЕСКИМ ПРОСТОРАМ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09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ВКЛАД  УРАЛЬСКИХ  УЧЕНЫХ-КОСМОНАВТОВ  В РАЗВИТИЕ  КОСМОНАВТИКИ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09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85736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ИЗУЧАЕМ  ЗВЕЗДНОЕ  НЕБО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_09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ПЕРВЫЕ  СОВЕТСКИЕ  КОСМОНАВТЫ</vt:lpstr>
      <vt:lpstr>ЖЕНЩИНЫ  КОСМОНАВТЫ</vt:lpstr>
      <vt:lpstr>ПЕРВАЯ  В  МИРЕ  ЖЕНЩИНА  КОСМОНАВТ - Валентина  Терешкова</vt:lpstr>
      <vt:lpstr>ПУТЕШЕСТВИЕ  ПО КОСМИЧЕСКИМ ПРОСТОРАМ</vt:lpstr>
      <vt:lpstr>ВКЛАД  УРАЛЬСКИХ  УЧЕНЫХ-КОСМОНАВТОВ  В РАЗВИТИЕ  КОСМОНАВТИКИ</vt:lpstr>
      <vt:lpstr>ИЗУЧАЕМ  ЗВЕЗДНОЕ  НЕБО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 готовимся в полет !</dc:title>
  <dc:creator>Oyc</dc:creator>
  <cp:lastModifiedBy>Оус</cp:lastModifiedBy>
  <cp:revision>126</cp:revision>
  <dcterms:created xsi:type="dcterms:W3CDTF">2011-01-18T09:40:36Z</dcterms:created>
  <dcterms:modified xsi:type="dcterms:W3CDTF">2011-02-19T05:55:29Z</dcterms:modified>
</cp:coreProperties>
</file>