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1" r:id="rId3"/>
    <p:sldId id="268" r:id="rId4"/>
    <p:sldId id="269" r:id="rId5"/>
    <p:sldId id="28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" y="0"/>
            <a:ext cx="9123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ЗЕМЛЯ-ПЛАНЕТА  СОЛНЕЧНОЙ  СИСТЕМЫ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G_09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" y="0"/>
            <a:ext cx="91350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СКОЛЬКО ПЛАНЕТ ВХОДИТ В СОЛНЕЧНУЮ СИМТЕМУ?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Содержимое 3" descr="IMG_09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" y="90904"/>
            <a:ext cx="9050366" cy="6676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ИГРА : СОБЕРИ РАКЕТУ!!!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09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" y="0"/>
            <a:ext cx="9123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СБОРКА РАКЕТЫ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09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" y="0"/>
            <a:ext cx="9123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ТРЕНИРОВКА  И  ИГРА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09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ЗЕМЛЯ-ПЛАНЕТА  СОЛНЕЧНОЙ  СИСТЕМЫ</vt:lpstr>
      <vt:lpstr>СКОЛЬКО ПЛАНЕТ ВХОДИТ В СОЛНЕЧНУЮ СИМТЕМУ?</vt:lpstr>
      <vt:lpstr>ИГРА : СОБЕРИ РАКЕТУ!!!</vt:lpstr>
      <vt:lpstr>СБОРКА РАКЕТЫ</vt:lpstr>
      <vt:lpstr>ТРЕНИРОВКА  И  ИГРА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 готовимся в полет !</dc:title>
  <dc:creator>Oyc</dc:creator>
  <cp:lastModifiedBy>Оус</cp:lastModifiedBy>
  <cp:revision>126</cp:revision>
  <dcterms:created xsi:type="dcterms:W3CDTF">2011-01-18T09:40:36Z</dcterms:created>
  <dcterms:modified xsi:type="dcterms:W3CDTF">2011-02-19T05:56:50Z</dcterms:modified>
</cp:coreProperties>
</file>