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95" r:id="rId3"/>
    <p:sldId id="257" r:id="rId4"/>
    <p:sldId id="260" r:id="rId5"/>
    <p:sldId id="289" r:id="rId6"/>
    <p:sldId id="277" r:id="rId7"/>
    <p:sldId id="261" r:id="rId8"/>
    <p:sldId id="264" r:id="rId9"/>
    <p:sldId id="263" r:id="rId10"/>
    <p:sldId id="262" r:id="rId11"/>
    <p:sldId id="278" r:id="rId12"/>
    <p:sldId id="282" r:id="rId13"/>
    <p:sldId id="284" r:id="rId14"/>
    <p:sldId id="283" r:id="rId15"/>
    <p:sldId id="301" r:id="rId16"/>
    <p:sldId id="269" r:id="rId17"/>
    <p:sldId id="268" r:id="rId18"/>
    <p:sldId id="298" r:id="rId19"/>
    <p:sldId id="281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  <a:srgbClr val="00FFFF"/>
    <a:srgbClr val="00FF00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EC9A-F5AA-4D5F-BAD7-52F521E3F5A0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7A55-7705-4D4E-9939-728760290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7A55-7705-4D4E-9939-7287602900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27A55-7705-4D4E-9939-7287602900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E49B46-7E3B-4A25-A1EA-48B6ADB08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1BFE-953B-4E1F-A223-55B5696DCF54}" type="datetimeFigureOut">
              <a:rPr lang="ru-RU" smtClean="0"/>
              <a:pPr/>
              <a:t>10.03.2003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0324-DAEA-4F1F-9A0B-71DD4BA34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uce\МОЯ ПАПКА\Мои документы\Мусор\f_1822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384376" cy="36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84976" cy="2000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33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ЭКОЛОГИЧЕСКИЙ ПРОЕКТ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 тему: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ЧИСТИМ  ПЛАНЕТУ ОТ МУСОРА»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2276872"/>
            <a:ext cx="8784976" cy="352839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dirty="0" smtClean="0">
                <a:solidFill>
                  <a:srgbClr val="003300"/>
                </a:solidFill>
                <a:ea typeface="Batang" pitchFamily="18" charset="-127"/>
                <a:cs typeface="Narkisim" pitchFamily="34" charset="-79"/>
              </a:rPr>
              <a:t>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Batang" pitchFamily="18" charset="-127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348880"/>
            <a:ext cx="5720995" cy="31824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ea typeface="Batang" pitchFamily="18" charset="-127"/>
                <a:cs typeface="Narkisim" pitchFamily="34" charset="-79"/>
              </a:rPr>
              <a:t>У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effectLst/>
                <a:ea typeface="Batang" pitchFamily="18" charset="-127"/>
                <a:cs typeface="Narkisim" pitchFamily="34" charset="-79"/>
              </a:rPr>
              <a:t>ЧАСТНИКИ  ПРОЕКТА  УЧАЩИЕСЯ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effectLst/>
                <a:ea typeface="Batang" pitchFamily="18" charset="-127"/>
                <a:cs typeface="Narkisim" pitchFamily="34" charset="-79"/>
              </a:rPr>
              <a:t>  4 КЛАССА МКОУСОШ №11 п. ОУС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Batang" pitchFamily="18" charset="-127"/>
                <a:cs typeface="Narkisim" pitchFamily="34" charset="-79"/>
              </a:rPr>
              <a:t> 1.Журавина Александра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ea typeface="Batang" pitchFamily="18" charset="-127"/>
                <a:cs typeface="Narkisim" pitchFamily="34" charset="-79"/>
              </a:rPr>
              <a:t>          2.Менщикова Виктория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Batang" pitchFamily="18" charset="-127"/>
                <a:cs typeface="Narkisim" pitchFamily="34" charset="-79"/>
              </a:rPr>
              <a:t>3.Миронов Максим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ea typeface="Batang" pitchFamily="18" charset="-127"/>
                <a:cs typeface="Narkisim" pitchFamily="34" charset="-79"/>
              </a:rPr>
              <a:t> 4.Николаев Никита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a typeface="Batang" pitchFamily="18" charset="-127"/>
                <a:cs typeface="Narkisim" pitchFamily="34" charset="-79"/>
              </a:rPr>
              <a:t> 5.Скорнякова Алина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ea typeface="Batang" pitchFamily="18" charset="-127"/>
                <a:cs typeface="Narkisim" pitchFamily="34" charset="-79"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5877272"/>
            <a:ext cx="878497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1714500" lvl="3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003300"/>
                </a:solidFill>
              </a:rPr>
              <a:t>Руководитель проекта: Нохрина С.Н. МКОУСОШ №11   п.Оус    </a:t>
            </a:r>
            <a:r>
              <a:rPr lang="ru-RU" sz="2400" b="1" u="sng" dirty="0" err="1" smtClean="0">
                <a:solidFill>
                  <a:srgbClr val="003300"/>
                </a:solidFill>
              </a:rPr>
              <a:t>г.Ивделя</a:t>
            </a:r>
            <a:r>
              <a:rPr lang="ru-RU" sz="2400" b="1" u="sng" dirty="0" smtClean="0">
                <a:solidFill>
                  <a:srgbClr val="003300"/>
                </a:solidFill>
              </a:rPr>
              <a:t>  2013 г.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«ВТОРАЯ  ЖИЗНЬ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ненужных вещей».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C:\Users\Oyc\Desktop\фото смотр\IMG_2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7848872" cy="520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824536" cy="2736304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3" name="Рисунок 2" descr="IMG_2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4712072" cy="34354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26" name="Picture 2" descr="C:\Users\Oyc\Desktop\фото смотр и для зкоколобка\IMG_2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212976"/>
            <a:ext cx="3024336" cy="338437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1027" name="Picture 3" descr="C:\Users\Oyc\Desktop\IMG_2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3024336" cy="2785418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0"/>
            <a:ext cx="8496944" cy="1706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Экологический  театр  моды 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99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7" name="Picture 3" descr="C:\Users\Oyc\Desktop\фото смотр и для зкоколобка\IMG_2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600400" cy="4680520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  <p:pic>
        <p:nvPicPr>
          <p:cNvPr id="1029" name="Picture 5" descr="C:\Users\Oyc\Desktop\фото смотр и для зкоколобка\IMG_2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456384" cy="471207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</p:pic>
      <p:sp>
        <p:nvSpPr>
          <p:cNvPr id="8" name="5-конечная звезда 7"/>
          <p:cNvSpPr/>
          <p:nvPr/>
        </p:nvSpPr>
        <p:spPr>
          <a:xfrm>
            <a:off x="8028384" y="119675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995936" y="5661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29600" y="5661248"/>
            <a:ext cx="914400" cy="914400"/>
          </a:xfrm>
          <a:prstGeom prst="star5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1960" y="1340768"/>
            <a:ext cx="914400" cy="914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99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139952" y="3429000"/>
            <a:ext cx="914400" cy="914400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79512" y="1628800"/>
            <a:ext cx="914400" cy="914400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6124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611560" y="332656"/>
            <a:ext cx="72008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8172400" y="188640"/>
            <a:ext cx="792088" cy="76470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427984" y="476672"/>
            <a:ext cx="792088" cy="7647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351912" y="2852936"/>
            <a:ext cx="792088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724128" y="5949280"/>
            <a:ext cx="79208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79512" y="0"/>
            <a:ext cx="792088" cy="764704"/>
          </a:xfrm>
          <a:prstGeom prst="star5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1912" y="5661248"/>
            <a:ext cx="792088" cy="764704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716016" y="5733256"/>
            <a:ext cx="792088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Oyc\Desktop\фото смотр и для зкоколобка\IMG_2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600400" cy="5688632"/>
          </a:xfrm>
          <a:prstGeom prst="rect">
            <a:avLst/>
          </a:prstGeom>
          <a:noFill/>
        </p:spPr>
      </p:pic>
      <p:pic>
        <p:nvPicPr>
          <p:cNvPr id="3" name="Picture 3" descr="C:\Users\Oyc\Desktop\IMG_2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2736304" cy="6408712"/>
          </a:xfrm>
          <a:prstGeom prst="rect">
            <a:avLst/>
          </a:prstGeom>
          <a:noFill/>
        </p:spPr>
      </p:pic>
      <p:sp>
        <p:nvSpPr>
          <p:cNvPr id="19" name="5-конечная звезда 18"/>
          <p:cNvSpPr/>
          <p:nvPr/>
        </p:nvSpPr>
        <p:spPr>
          <a:xfrm>
            <a:off x="4355976" y="2852936"/>
            <a:ext cx="792088" cy="76470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5949280"/>
            <a:ext cx="792088" cy="7647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0" y="2996952"/>
            <a:ext cx="792088" cy="76470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Oyc\Desktop\фото смотр и для зкоколобка\IMG_2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3456384" cy="4824536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</p:pic>
      <p:pic>
        <p:nvPicPr>
          <p:cNvPr id="2051" name="Picture 3" descr="C:\Users\Oyc\Desktop\IMG_2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600399" cy="4824536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</p:pic>
      <p:sp>
        <p:nvSpPr>
          <p:cNvPr id="4" name="5-конечная звезда 3"/>
          <p:cNvSpPr/>
          <p:nvPr/>
        </p:nvSpPr>
        <p:spPr>
          <a:xfrm>
            <a:off x="611560" y="332656"/>
            <a:ext cx="72008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251520" y="188640"/>
            <a:ext cx="792088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172400" y="188640"/>
            <a:ext cx="792088" cy="764704"/>
          </a:xfrm>
          <a:prstGeom prst="star5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211960" y="188640"/>
            <a:ext cx="792088" cy="7647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8351912" y="2852936"/>
            <a:ext cx="792088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0" y="5013176"/>
            <a:ext cx="792088" cy="7647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724128" y="5949280"/>
            <a:ext cx="79208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2708920"/>
            <a:ext cx="792088" cy="764704"/>
          </a:xfrm>
          <a:prstGeom prst="star5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139952" y="2420888"/>
            <a:ext cx="792088" cy="76470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1912" y="5013176"/>
            <a:ext cx="792088" cy="764704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45224"/>
            <a:ext cx="87182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Руководитель  экологического театра:</a:t>
            </a: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упицина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Т.К.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211960" y="4077072"/>
            <a:ext cx="792088" cy="7647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997.JPG"/>
          <p:cNvPicPr>
            <a:picLocks noChangeAspect="1"/>
          </p:cNvPicPr>
          <p:nvPr/>
        </p:nvPicPr>
        <p:blipFill>
          <a:blip r:embed="rId3" cstate="print"/>
          <a:srcRect l="11905" t="9838" r="4818" b="7476"/>
          <a:stretch>
            <a:fillRect/>
          </a:stretch>
        </p:blipFill>
        <p:spPr>
          <a:xfrm>
            <a:off x="395536" y="1268760"/>
            <a:ext cx="3888432" cy="2448272"/>
          </a:xfrm>
          <a:prstGeom prst="rect">
            <a:avLst/>
          </a:prstGeom>
        </p:spPr>
      </p:pic>
      <p:pic>
        <p:nvPicPr>
          <p:cNvPr id="3" name="Рисунок 2" descr="IMG_2998.JPG"/>
          <p:cNvPicPr>
            <a:picLocks noChangeAspect="1"/>
          </p:cNvPicPr>
          <p:nvPr/>
        </p:nvPicPr>
        <p:blipFill>
          <a:blip r:embed="rId4" cstate="print"/>
          <a:srcRect l="5704" t="11019" r="9247" b="7476"/>
          <a:stretch>
            <a:fillRect/>
          </a:stretch>
        </p:blipFill>
        <p:spPr>
          <a:xfrm>
            <a:off x="395536" y="4005064"/>
            <a:ext cx="3816424" cy="2448272"/>
          </a:xfrm>
          <a:prstGeom prst="rect">
            <a:avLst/>
          </a:prstGeom>
        </p:spPr>
      </p:pic>
      <p:pic>
        <p:nvPicPr>
          <p:cNvPr id="4" name="Рисунок 3" descr="IMG_2999.JPG"/>
          <p:cNvPicPr>
            <a:picLocks noChangeAspect="1"/>
          </p:cNvPicPr>
          <p:nvPr/>
        </p:nvPicPr>
        <p:blipFill>
          <a:blip r:embed="rId5" cstate="print"/>
          <a:srcRect l="4818" t="7476" r="6590" b="8657"/>
          <a:stretch>
            <a:fillRect/>
          </a:stretch>
        </p:blipFill>
        <p:spPr>
          <a:xfrm>
            <a:off x="4644008" y="1268760"/>
            <a:ext cx="3888432" cy="2376264"/>
          </a:xfrm>
          <a:prstGeom prst="rect">
            <a:avLst/>
          </a:prstGeom>
        </p:spPr>
      </p:pic>
      <p:pic>
        <p:nvPicPr>
          <p:cNvPr id="5" name="Рисунок 4" descr="IMG_3001.JPG"/>
          <p:cNvPicPr>
            <a:picLocks noChangeAspect="1"/>
          </p:cNvPicPr>
          <p:nvPr/>
        </p:nvPicPr>
        <p:blipFill>
          <a:blip r:embed="rId6" cstate="print"/>
          <a:srcRect l="4818" t="9838" r="8361" b="6294"/>
          <a:stretch>
            <a:fillRect/>
          </a:stretch>
        </p:blipFill>
        <p:spPr>
          <a:xfrm>
            <a:off x="4716016" y="4005064"/>
            <a:ext cx="3888432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38842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исунки на тему: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  прекрасен  этот мир !»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  <a:ln w="57150">
            <a:solidFill>
              <a:srgbClr val="0099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Narkisim" pitchFamily="34" charset="-79"/>
              </a:rPr>
              <a:t>На свалках нужно запускать установки, позволяющие уничтожать любые отходы без вреда для окружающей среды.</a:t>
            </a:r>
            <a:endParaRPr lang="ru-RU" sz="2800" b="1" dirty="0" smtClean="0">
              <a:solidFill>
                <a:srgbClr val="003300"/>
              </a:solidFill>
              <a:ea typeface="Batang" pitchFamily="18" charset="-127"/>
              <a:cs typeface="Aparajita" pitchFamily="34" charset="0"/>
            </a:endParaRPr>
          </a:p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Придумать такую обработку, чтобы получался другой полезный продукт, например стройматериалы.</a:t>
            </a:r>
          </a:p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Сортировать мусор для дальнейшей переработки.</a:t>
            </a:r>
          </a:p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 Просроченные лекарства сдавать в аптеку.</a:t>
            </a:r>
          </a:p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Батарейки сдавать в пункты приема.</a:t>
            </a:r>
          </a:p>
          <a:p>
            <a:r>
              <a:rPr lang="ru-RU" sz="2800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Ненужные вещи отправлять в благотворительные организации.</a:t>
            </a:r>
          </a:p>
          <a:p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 предложения  уничтожения мусора: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988840"/>
            <a:ext cx="8461448" cy="4464496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Narkisim" pitchFamily="34" charset="-79"/>
              </a:rPr>
              <a:t>выявлять</a:t>
            </a:r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 несанкционированные свалки и сообщать о них ;</a:t>
            </a:r>
          </a:p>
          <a:p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организовывать сбор макулатуры и металлолома</a:t>
            </a:r>
            <a:r>
              <a:rPr lang="en-US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;</a:t>
            </a:r>
            <a:endParaRPr lang="ru-RU" b="1" dirty="0" smtClean="0">
              <a:solidFill>
                <a:srgbClr val="003300"/>
              </a:solidFill>
              <a:ea typeface="Batang" pitchFamily="18" charset="-127"/>
              <a:cs typeface="Aparajita" pitchFamily="34" charset="0"/>
            </a:endParaRPr>
          </a:p>
          <a:p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выпустить листовки о вреде мусора;</a:t>
            </a:r>
          </a:p>
          <a:p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рассказать младшим школьникам о том, как надо обращаться   с отходами;</a:t>
            </a:r>
          </a:p>
          <a:p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организовать субботник по сбору мусора</a:t>
            </a:r>
            <a:r>
              <a:rPr lang="en-US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;</a:t>
            </a:r>
            <a:r>
              <a:rPr lang="ru-RU" b="1" dirty="0" smtClean="0">
                <a:solidFill>
                  <a:srgbClr val="003300"/>
                </a:solidFill>
                <a:ea typeface="Batang" pitchFamily="18" charset="-127"/>
                <a:cs typeface="Aparajita" pitchFamily="34" charset="0"/>
              </a:rPr>
              <a:t> </a:t>
            </a:r>
          </a:p>
          <a:p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71287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мы можем помочь справиться с отходами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76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убери мус.jpg"/>
          <p:cNvPicPr>
            <a:picLocks noChangeAspect="1"/>
          </p:cNvPicPr>
          <p:nvPr/>
        </p:nvPicPr>
        <p:blipFill>
          <a:blip r:embed="rId3" cstate="print"/>
          <a:srcRect t="685" r="45129"/>
          <a:stretch>
            <a:fillRect/>
          </a:stretch>
        </p:blipFill>
        <p:spPr>
          <a:xfrm>
            <a:off x="7308304" y="116632"/>
            <a:ext cx="1717675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032" y="1340768"/>
            <a:ext cx="8389440" cy="511256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itchFamily="34" charset="0"/>
                <a:cs typeface="Aharoni" pitchFamily="2" charset="-79"/>
              </a:rPr>
              <a:t>Мы достигли своей цели и </a:t>
            </a:r>
            <a:r>
              <a:rPr lang="ru-RU" sz="3200" b="1" dirty="0" smtClean="0">
                <a:solidFill>
                  <a:srgbClr val="990099"/>
                </a:solidFill>
                <a:latin typeface="Arial Black" pitchFamily="34" charset="0"/>
                <a:cs typeface="Aharoni" pitchFamily="2" charset="-79"/>
              </a:rPr>
              <a:t>д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itchFamily="34" charset="0"/>
                <a:cs typeface="Aharoni" pitchFamily="2" charset="-79"/>
              </a:rPr>
              <a:t>оказали, что мусор и бытовые отходы можно использовать вторично или утилизировать без особого вреда для окружающей среды</a:t>
            </a:r>
            <a:r>
              <a:rPr lang="ru-RU" sz="3200" b="1" dirty="0" smtClean="0">
                <a:solidFill>
                  <a:srgbClr val="990099"/>
                </a:solidFill>
                <a:latin typeface="Arial Black" pitchFamily="34" charset="0"/>
                <a:cs typeface="Aharoni" pitchFamily="2" charset="-79"/>
              </a:rPr>
              <a:t> и здоровья человека.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МЫ предложили свои способы вторичной переработки бытовых отходов.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0"/>
            <a:ext cx="262059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ВЫВОД: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yc\Desktop\IMG_2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888432" cy="3096344"/>
          </a:xfrm>
          <a:prstGeom prst="rect">
            <a:avLst/>
          </a:prstGeom>
          <a:solidFill>
            <a:srgbClr val="FF0066"/>
          </a:solidFill>
          <a:ln w="76200">
            <a:solidFill>
              <a:srgbClr val="990099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404664"/>
            <a:ext cx="504056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Команда: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Эколюдики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 девиз: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-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Эколюдики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Наша задача: 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Земли чистота - и никак не иначе!»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нет мусор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331236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00401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0990349">
            <a:off x="298608" y="1247341"/>
            <a:ext cx="8424936" cy="222197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 ЗА  ВНИМАНИЕ 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41168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Презентацию составила 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учитель нач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альных</a:t>
            </a:r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классов МКОУСОШ № 11 п.Оус</a:t>
            </a:r>
          </a:p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Нохрина Светлана Николаевна.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Неправильное отношение человека к мусору и бытовым отходам наносит вред окружающей природе и самому человеку.</a:t>
            </a:r>
          </a:p>
        </p:txBody>
      </p:sp>
      <p:pic>
        <p:nvPicPr>
          <p:cNvPr id="5125" name="Picture 5" descr="D:\Documents and Settings\Admin\Рабочий стол\369248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762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404664"/>
            <a:ext cx="332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Введение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mus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0" y="3356992"/>
            <a:ext cx="3702496" cy="339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5472608" cy="410445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</a:t>
            </a:r>
            <a:r>
              <a:rPr lang="ru-RU" sz="4000" b="1" i="1" dirty="0" smtClean="0">
                <a:solidFill>
                  <a:srgbClr val="FF0000"/>
                </a:solidFill>
              </a:rPr>
              <a:t>Доказать, что мусор и бытовые отходы можно использовать вторично или утилизировать без особого вреда для окружающей среды.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3053" y="332656"/>
            <a:ext cx="7062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 исследования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D:\duce\МОЯ ПАПКА\Мои документы\Мусор\f_18224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3096344" cy="468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Экологическая игра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ортировка мусора!»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3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3888432" cy="273630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 descr="IMG_3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2376264" cy="2952328"/>
          </a:xfrm>
          <a:prstGeom prst="rect">
            <a:avLst/>
          </a:prstGeom>
          <a:ln w="57150">
            <a:solidFill>
              <a:srgbClr val="990099"/>
            </a:solidFill>
          </a:ln>
        </p:spPr>
      </p:pic>
      <p:pic>
        <p:nvPicPr>
          <p:cNvPr id="5" name="Рисунок 4" descr="IMG_3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836712"/>
            <a:ext cx="2376264" cy="2952328"/>
          </a:xfrm>
          <a:prstGeom prst="rect">
            <a:avLst/>
          </a:prstGeom>
          <a:ln w="57150">
            <a:solidFill>
              <a:srgbClr val="990099"/>
            </a:solidFill>
          </a:ln>
        </p:spPr>
      </p:pic>
      <p:pic>
        <p:nvPicPr>
          <p:cNvPr id="6" name="Рисунок 5" descr="IMG_3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836712"/>
            <a:ext cx="2304256" cy="2852936"/>
          </a:xfrm>
          <a:prstGeom prst="rect">
            <a:avLst/>
          </a:prstGeom>
          <a:ln w="57150">
            <a:solidFill>
              <a:srgbClr val="990099"/>
            </a:solidFill>
          </a:ln>
        </p:spPr>
      </p:pic>
      <p:pic>
        <p:nvPicPr>
          <p:cNvPr id="7" name="Рисунок 6" descr="IMG_3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933056"/>
            <a:ext cx="3888432" cy="273630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7632848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  Экологических  лозунгов!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9900"/>
                </a:solidFill>
              </a:rPr>
              <a:t>И осенью, и весной мы </a:t>
            </a:r>
            <a:r>
              <a:rPr lang="ru-RU" sz="4000" b="1" i="1" dirty="0" smtClean="0">
                <a:solidFill>
                  <a:srgbClr val="009900"/>
                </a:solidFill>
              </a:rPr>
              <a:t>убираем мусор около школы!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yc\Desktop\Новая папка\IMG_18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88432" cy="2589436"/>
          </a:xfrm>
          <a:prstGeom prst="rect">
            <a:avLst/>
          </a:prstGeom>
          <a:noFill/>
        </p:spPr>
      </p:pic>
      <p:pic>
        <p:nvPicPr>
          <p:cNvPr id="1027" name="Picture 3" descr="C:\Users\Oyc\Desktop\Новая папка\IMG_18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176464" cy="2661444"/>
          </a:xfrm>
          <a:prstGeom prst="rect">
            <a:avLst/>
          </a:prstGeom>
          <a:noFill/>
        </p:spPr>
      </p:pic>
      <p:pic>
        <p:nvPicPr>
          <p:cNvPr id="1028" name="Picture 4" descr="C:\Users\Oyc\Desktop\Новая папка\IMG_189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8588"/>
            <a:ext cx="3960440" cy="2730772"/>
          </a:xfrm>
          <a:prstGeom prst="rect">
            <a:avLst/>
          </a:prstGeom>
          <a:noFill/>
        </p:spPr>
      </p:pic>
      <p:pic>
        <p:nvPicPr>
          <p:cNvPr id="1029" name="Picture 5" descr="C:\Users\Oyc\Desktop\Новая папка\IMG_18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8588"/>
            <a:ext cx="4176464" cy="273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7824" y="332656"/>
            <a:ext cx="57606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Экологический субботник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«ЧИСТЫЙ КЛАСС»!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E:\разное 2\мне фотки\2-3 класс\IMG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2376264" cy="2088232"/>
          </a:xfrm>
          <a:prstGeom prst="rect">
            <a:avLst/>
          </a:prstGeom>
          <a:noFill/>
        </p:spPr>
      </p:pic>
      <p:pic>
        <p:nvPicPr>
          <p:cNvPr id="1027" name="Picture 3" descr="E:\разное 2\мне фотки\2-3 класс\IMG_1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5184576" cy="3816424"/>
          </a:xfrm>
          <a:prstGeom prst="rect">
            <a:avLst/>
          </a:prstGeom>
          <a:noFill/>
        </p:spPr>
      </p:pic>
      <p:pic>
        <p:nvPicPr>
          <p:cNvPr id="2050" name="Picture 2" descr="C:\Users\Oyc\Desktop\фото смотр\IMG_2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09634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5"/>
            <a:ext cx="8640960" cy="1368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9144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«ВТОРАЯ  ЖИЗНЬ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ненужных вещей».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Oyc\Desktop\фото смотр\IMG_2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248472" cy="3744416"/>
          </a:xfrm>
          <a:prstGeom prst="rect">
            <a:avLst/>
          </a:prstGeom>
          <a:noFill/>
        </p:spPr>
      </p:pic>
      <p:pic>
        <p:nvPicPr>
          <p:cNvPr id="1027" name="Picture 3" descr="C:\Users\Oyc\Desktop\фото смотр\IMG_2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425056" cy="3744416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5445224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« ТАНК» – подарок для пап к 23 февраля. ( сделали из спичечных коробков)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348</Words>
  <Application>Microsoft Office PowerPoint</Application>
  <PresentationFormat>Экран (4:3)</PresentationFormat>
  <Paragraphs>52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И осенью, и весной мы убираем мусор около школы!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Oyc</dc:creator>
  <cp:lastModifiedBy>Оус</cp:lastModifiedBy>
  <cp:revision>88</cp:revision>
  <dcterms:created xsi:type="dcterms:W3CDTF">2013-03-02T13:26:57Z</dcterms:created>
  <dcterms:modified xsi:type="dcterms:W3CDTF">2003-03-09T19:11:19Z</dcterms:modified>
</cp:coreProperties>
</file>